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modernComment_329_6E973373.xml" ContentType="application/vnd.ms-powerpoint.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5"/>
    <p:sldMasterId id="2147483704" r:id="rId6"/>
  </p:sldMasterIdLst>
  <p:notesMasterIdLst>
    <p:notesMasterId r:id="rId97"/>
  </p:notesMasterIdLst>
  <p:sldIdLst>
    <p:sldId id="414" r:id="rId7"/>
    <p:sldId id="329" r:id="rId8"/>
    <p:sldId id="821" r:id="rId9"/>
    <p:sldId id="663" r:id="rId10"/>
    <p:sldId id="780" r:id="rId11"/>
    <p:sldId id="774" r:id="rId12"/>
    <p:sldId id="818" r:id="rId13"/>
    <p:sldId id="261" r:id="rId14"/>
    <p:sldId id="712" r:id="rId15"/>
    <p:sldId id="804" r:id="rId16"/>
    <p:sldId id="817" r:id="rId17"/>
    <p:sldId id="786" r:id="rId18"/>
    <p:sldId id="773" r:id="rId19"/>
    <p:sldId id="820" r:id="rId20"/>
    <p:sldId id="684" r:id="rId21"/>
    <p:sldId id="833" r:id="rId22"/>
    <p:sldId id="812" r:id="rId23"/>
    <p:sldId id="737" r:id="rId24"/>
    <p:sldId id="789" r:id="rId25"/>
    <p:sldId id="257" r:id="rId26"/>
    <p:sldId id="770" r:id="rId27"/>
    <p:sldId id="811" r:id="rId28"/>
    <p:sldId id="719" r:id="rId29"/>
    <p:sldId id="724" r:id="rId30"/>
    <p:sldId id="760" r:id="rId31"/>
    <p:sldId id="273" r:id="rId32"/>
    <p:sldId id="788" r:id="rId33"/>
    <p:sldId id="790" r:id="rId34"/>
    <p:sldId id="725" r:id="rId35"/>
    <p:sldId id="814" r:id="rId36"/>
    <p:sldId id="482" r:id="rId37"/>
    <p:sldId id="670" r:id="rId38"/>
    <p:sldId id="769" r:id="rId39"/>
    <p:sldId id="728" r:id="rId40"/>
    <p:sldId id="744" r:id="rId41"/>
    <p:sldId id="659" r:id="rId42"/>
    <p:sldId id="745" r:id="rId43"/>
    <p:sldId id="474" r:id="rId44"/>
    <p:sldId id="835" r:id="rId45"/>
    <p:sldId id="836" r:id="rId46"/>
    <p:sldId id="694" r:id="rId47"/>
    <p:sldId id="832" r:id="rId48"/>
    <p:sldId id="837" r:id="rId49"/>
    <p:sldId id="699" r:id="rId50"/>
    <p:sldId id="741" r:id="rId51"/>
    <p:sldId id="742" r:id="rId52"/>
    <p:sldId id="834" r:id="rId53"/>
    <p:sldId id="766" r:id="rId54"/>
    <p:sldId id="791" r:id="rId55"/>
    <p:sldId id="749" r:id="rId56"/>
    <p:sldId id="767" r:id="rId57"/>
    <p:sldId id="739" r:id="rId58"/>
    <p:sldId id="765" r:id="rId59"/>
    <p:sldId id="750" r:id="rId60"/>
    <p:sldId id="761" r:id="rId61"/>
    <p:sldId id="705" r:id="rId62"/>
    <p:sldId id="751" r:id="rId63"/>
    <p:sldId id="792" r:id="rId64"/>
    <p:sldId id="752" r:id="rId65"/>
    <p:sldId id="793" r:id="rId66"/>
    <p:sldId id="830" r:id="rId67"/>
    <p:sldId id="743" r:id="rId68"/>
    <p:sldId id="417" r:id="rId69"/>
    <p:sldId id="762" r:id="rId70"/>
    <p:sldId id="284" r:id="rId71"/>
    <p:sldId id="753" r:id="rId72"/>
    <p:sldId id="794" r:id="rId73"/>
    <p:sldId id="310" r:id="rId74"/>
    <p:sldId id="771" r:id="rId75"/>
    <p:sldId id="601" r:id="rId76"/>
    <p:sldId id="797" r:id="rId77"/>
    <p:sldId id="829" r:id="rId78"/>
    <p:sldId id="781" r:id="rId79"/>
    <p:sldId id="754" r:id="rId80"/>
    <p:sldId id="782" r:id="rId81"/>
    <p:sldId id="827" r:id="rId82"/>
    <p:sldId id="795" r:id="rId83"/>
    <p:sldId id="823" r:id="rId84"/>
    <p:sldId id="809" r:id="rId85"/>
    <p:sldId id="831" r:id="rId86"/>
    <p:sldId id="690" r:id="rId87"/>
    <p:sldId id="292" r:id="rId88"/>
    <p:sldId id="429" r:id="rId89"/>
    <p:sldId id="825" r:id="rId90"/>
    <p:sldId id="824" r:id="rId91"/>
    <p:sldId id="798" r:id="rId92"/>
    <p:sldId id="805" r:id="rId93"/>
    <p:sldId id="803" r:id="rId94"/>
    <p:sldId id="676" r:id="rId95"/>
    <p:sldId id="555" r:id="rId96"/>
  </p:sldIdLst>
  <p:sldSz cx="9144000" cy="5143500" type="screen16x9"/>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CD1727-F8E0-9163-8152-DBC11C04E7B3}" name="Kelly Gardner" initials="KG" userId="S::kgardner@delcor.com::09362d77-8d85-425f-b6b1-a97302e301ae" providerId="AD"/>
  <p188:author id="{0E1E2B31-CAEB-CA80-C261-E3CCA2D11527}" name="Kelsey O’Connell" initials="KO" userId="S::koconnell@delcor.com::5031cfff-fbd0-4281-bb06-f927883b1faf" providerId="AD"/>
  <p188:author id="{0F3C9331-D407-B4AC-E508-A5284276CCCE}" name="Pete Leinbach" initials="PL" userId="S::pleinbach@delcor.com::96b2084e-f9fa-4ca6-aedd-a15d3b7b3e14" providerId="AD"/>
  <p188:author id="{F5217654-F1A6-C0BD-633F-35B2DE4E6659}" name="Susie Hudachek" initials="" userId="S::SHudachek@delcor.com::67e73034-d547-4fe1-933b-4cb3b58736a5" providerId="AD"/>
  <p188:author id="{F424CB72-44A0-F05A-841A-970A371E49ED}" name="Norma Castrejon" initials="NC" userId="S::ncastrejon@delcor.com::f3877586-5f7c-4003-add4-e5d6a61f06d8" providerId="AD"/>
  <p188:author id="{6EA32E7F-787B-9695-E17B-D2E4E6C41710}" name="Gretchen Steenstra" initials="" userId="S::GSteenstra@delcor.com::a64183af-3713-46b6-b636-7c24c685f7d8" providerId="AD"/>
  <p188:author id="{7E854280-7A8C-2525-36B0-63E2E62489B6}" name="Tracie Harris" initials="" userId="S::tharris@delcor.com::8d5e5e5d-14bf-4876-8ec4-1258c6de9ec6" providerId="AD"/>
  <p188:author id="{B3A3F5A6-3276-C7F0-C682-CF3B20BC3E5A}" name="Kelsey O’Connell" initials="" userId="S::KOConnell@delcor.com::5031cfff-fbd0-4281-bb06-f927883b1faf" providerId="AD"/>
  <p188:author id="{CBCF01B1-80B9-5823-81E4-B2571FA042EE}" name="Gretchen Steenstra" initials="GS" userId="S::gsteenstra@delcor.com::a64183af-3713-46b6-b636-7c24c685f7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 Hickey" initials="DH" lastIdx="2" clrIdx="0">
    <p:extLst>
      <p:ext uri="{19B8F6BF-5375-455C-9EA6-DF929625EA0E}">
        <p15:presenceInfo xmlns:p15="http://schemas.microsoft.com/office/powerpoint/2012/main" userId="S::dhickey@delcor.com::3ed3fa90-02d0-4a8d-ac5a-6ade990480ff" providerId="AD"/>
      </p:ext>
    </p:extLst>
  </p:cmAuthor>
  <p:cmAuthor id="2" name="Gretchen Steenstra" initials="GS" lastIdx="12" clrIdx="1">
    <p:extLst>
      <p:ext uri="{19B8F6BF-5375-455C-9EA6-DF929625EA0E}">
        <p15:presenceInfo xmlns:p15="http://schemas.microsoft.com/office/powerpoint/2012/main" userId="S::gsteenstra@delcor.com::a64183af-3713-46b6-b636-7c24c685f7d8" providerId="AD"/>
      </p:ext>
    </p:extLst>
  </p:cmAuthor>
  <p:cmAuthor id="3" name="Kelsey O’Connell" initials="KO" lastIdx="1" clrIdx="2">
    <p:extLst>
      <p:ext uri="{19B8F6BF-5375-455C-9EA6-DF929625EA0E}">
        <p15:presenceInfo xmlns:p15="http://schemas.microsoft.com/office/powerpoint/2012/main" userId="S::koconnell@delcor.com::5031cfff-fbd0-4281-bb06-f927883b1f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4F7"/>
    <a:srgbClr val="000000"/>
    <a:srgbClr val="F6F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B91942-7DFE-4171-B12E-FCB0357244B2}">
  <a:tblStyle styleId="{F9B91942-7DFE-4171-B12E-FCB0357244B2}"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72"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tableStyles" Target="tableStyles.xml"/><Relationship Id="rId5" Type="http://schemas.openxmlformats.org/officeDocument/2006/relationships/slideMaster" Target="slideMasters/slideMaster1.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notesMaster" Target="notesMasters/notesMaster1.xml"/><Relationship Id="rId104"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Kohli" userId="d847efc5-cfed-4a29-8304-5b1af4a5a46c" providerId="ADAL" clId="{82A9F3C9-A232-4AE0-9CB8-C59F9E566ED4}"/>
    <pc:docChg chg="custSel addSld modSld">
      <pc:chgData name="Dana Kohli" userId="d847efc5-cfed-4a29-8304-5b1af4a5a46c" providerId="ADAL" clId="{82A9F3C9-A232-4AE0-9CB8-C59F9E566ED4}" dt="2025-06-16T15:33:46.932" v="56" actId="1035"/>
      <pc:docMkLst>
        <pc:docMk/>
      </pc:docMkLst>
      <pc:sldChg chg="addSp delSp modSp add mod">
        <pc:chgData name="Dana Kohli" userId="d847efc5-cfed-4a29-8304-5b1af4a5a46c" providerId="ADAL" clId="{82A9F3C9-A232-4AE0-9CB8-C59F9E566ED4}" dt="2025-06-16T15:33:46.932" v="56" actId="1035"/>
        <pc:sldMkLst>
          <pc:docMk/>
          <pc:sldMk cId="2132866833" sldId="837"/>
        </pc:sldMkLst>
        <pc:spChg chg="add del mod">
          <ac:chgData name="Dana Kohli" userId="d847efc5-cfed-4a29-8304-5b1af4a5a46c" providerId="ADAL" clId="{82A9F3C9-A232-4AE0-9CB8-C59F9E566ED4}" dt="2025-06-16T15:29:10.888" v="2" actId="478"/>
          <ac:spMkLst>
            <pc:docMk/>
            <pc:sldMk cId="2132866833" sldId="837"/>
            <ac:spMk id="3" creationId="{00134997-8C73-34E0-1EB0-3EB03CC51B49}"/>
          </ac:spMkLst>
        </pc:spChg>
        <pc:spChg chg="mod">
          <ac:chgData name="Dana Kohli" userId="d847efc5-cfed-4a29-8304-5b1af4a5a46c" providerId="ADAL" clId="{82A9F3C9-A232-4AE0-9CB8-C59F9E566ED4}" dt="2025-06-16T15:29:21.207" v="14" actId="20577"/>
          <ac:spMkLst>
            <pc:docMk/>
            <pc:sldMk cId="2132866833" sldId="837"/>
            <ac:spMk id="1031" creationId="{BDE8BF42-BFC9-AF89-CA44-2F54D9E76432}"/>
          </ac:spMkLst>
        </pc:spChg>
        <pc:picChg chg="add del mod">
          <ac:chgData name="Dana Kohli" userId="d847efc5-cfed-4a29-8304-5b1af4a5a46c" providerId="ADAL" clId="{82A9F3C9-A232-4AE0-9CB8-C59F9E566ED4}" dt="2025-06-16T15:33:05.914" v="30" actId="478"/>
          <ac:picMkLst>
            <pc:docMk/>
            <pc:sldMk cId="2132866833" sldId="837"/>
            <ac:picMk id="5" creationId="{2F4496C2-5EDF-327E-505C-6630A866B371}"/>
          </ac:picMkLst>
        </pc:picChg>
        <pc:picChg chg="add mod">
          <ac:chgData name="Dana Kohli" userId="d847efc5-cfed-4a29-8304-5b1af4a5a46c" providerId="ADAL" clId="{82A9F3C9-A232-4AE0-9CB8-C59F9E566ED4}" dt="2025-06-16T15:33:46.932" v="56" actId="1035"/>
          <ac:picMkLst>
            <pc:docMk/>
            <pc:sldMk cId="2132866833" sldId="837"/>
            <ac:picMk id="7" creationId="{0A5AA53A-A5D9-4ABA-2E7B-6745B687DE40}"/>
          </ac:picMkLst>
        </pc:picChg>
        <pc:picChg chg="del">
          <ac:chgData name="Dana Kohli" userId="d847efc5-cfed-4a29-8304-5b1af4a5a46c" providerId="ADAL" clId="{82A9F3C9-A232-4AE0-9CB8-C59F9E566ED4}" dt="2025-06-16T15:29:08.354" v="1" actId="478"/>
          <ac:picMkLst>
            <pc:docMk/>
            <pc:sldMk cId="2132866833" sldId="837"/>
            <ac:picMk id="1026" creationId="{F8007DDF-9C33-5DFE-9DCC-410F2E9CBC50}"/>
          </ac:picMkLst>
        </pc:picChg>
      </pc:sldChg>
    </pc:docChg>
  </pc:docChgLst>
</pc:chgInfo>
</file>

<file path=ppt/comments/modernComment_329_6E973373.xml><?xml version="1.0" encoding="utf-8"?>
<p188:cmLst xmlns:a="http://schemas.openxmlformats.org/drawingml/2006/main" xmlns:r="http://schemas.openxmlformats.org/officeDocument/2006/relationships" xmlns:p188="http://schemas.microsoft.com/office/powerpoint/2018/8/main">
  <p188:cm id="{8E08F716-9F48-4AE7-87C3-E6B920ECE302}" authorId="{CBCF01B1-80B9-5823-81E4-B2571FA042EE}" created="2025-06-06T01:06:30.044">
    <ac:deMkLst xmlns:ac="http://schemas.microsoft.com/office/drawing/2013/main/command">
      <pc:docMk xmlns:pc="http://schemas.microsoft.com/office/powerpoint/2013/main/command"/>
      <pc:sldMk xmlns:pc="http://schemas.microsoft.com/office/powerpoint/2013/main/command" cId="1855402867" sldId="809"/>
      <ac:picMk id="6" creationId="{A4FBE18D-5912-7102-66CA-EAC190F8BA99}"/>
    </ac:deMkLst>
    <p188:txBody>
      <a:bodyPr/>
      <a:lstStyle/>
      <a:p>
        <a:r>
          <a:rPr lang="en-US"/>
          <a:t>UPDATE with 2025 VENDORS</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ata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68FC0-3C09-4CE0-A716-5273A998BC1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E2ECC45-DD85-4682-9681-5CCCF25F350A}">
      <dgm:prSet/>
      <dgm:spPr/>
      <dgm:t>
        <a:bodyPr/>
        <a:lstStyle/>
        <a:p>
          <a:r>
            <a:rPr lang="en-US"/>
            <a:t>Change control is the decision to make a change, whereas change management refers to the aftermath of that decision.</a:t>
          </a:r>
        </a:p>
      </dgm:t>
    </dgm:pt>
    <dgm:pt modelId="{22BB8220-FF2C-4CD9-AA76-1A5A6BAEB8BA}" type="parTrans" cxnId="{7A344B63-61ED-4573-ABE4-BA999070C76E}">
      <dgm:prSet/>
      <dgm:spPr/>
      <dgm:t>
        <a:bodyPr/>
        <a:lstStyle/>
        <a:p>
          <a:endParaRPr lang="en-US"/>
        </a:p>
      </dgm:t>
    </dgm:pt>
    <dgm:pt modelId="{F6AA1E89-05C5-4011-8850-8B0BED9120A8}" type="sibTrans" cxnId="{7A344B63-61ED-4573-ABE4-BA999070C76E}">
      <dgm:prSet/>
      <dgm:spPr/>
      <dgm:t>
        <a:bodyPr/>
        <a:lstStyle/>
        <a:p>
          <a:endParaRPr lang="en-US"/>
        </a:p>
      </dgm:t>
    </dgm:pt>
    <dgm:pt modelId="{7F915439-0639-465A-B73F-9EE566EE1679}">
      <dgm:prSet/>
      <dgm:spPr/>
      <dgm:t>
        <a:bodyPr/>
        <a:lstStyle/>
        <a:p>
          <a:r>
            <a:rPr lang="en-US" b="1"/>
            <a:t>Change management = [change control] + communication + training + adoption</a:t>
          </a:r>
          <a:endParaRPr lang="en-US"/>
        </a:p>
      </dgm:t>
    </dgm:pt>
    <dgm:pt modelId="{08A53A24-6601-4F93-9BCD-8F692C4859EE}" type="parTrans" cxnId="{BA480249-BE16-45CA-BD40-95911D589CE9}">
      <dgm:prSet/>
      <dgm:spPr/>
      <dgm:t>
        <a:bodyPr/>
        <a:lstStyle/>
        <a:p>
          <a:endParaRPr lang="en-US"/>
        </a:p>
      </dgm:t>
    </dgm:pt>
    <dgm:pt modelId="{64514738-2182-4B24-8DEC-5AF9606FBE94}" type="sibTrans" cxnId="{BA480249-BE16-45CA-BD40-95911D589CE9}">
      <dgm:prSet/>
      <dgm:spPr/>
      <dgm:t>
        <a:bodyPr/>
        <a:lstStyle/>
        <a:p>
          <a:endParaRPr lang="en-US"/>
        </a:p>
      </dgm:t>
    </dgm:pt>
    <dgm:pt modelId="{FA48A5DE-CE7E-4C87-AF26-60E2574D8F92}" type="pres">
      <dgm:prSet presAssocID="{CB968FC0-3C09-4CE0-A716-5273A998BC15}" presName="root" presStyleCnt="0">
        <dgm:presLayoutVars>
          <dgm:dir/>
          <dgm:resizeHandles val="exact"/>
        </dgm:presLayoutVars>
      </dgm:prSet>
      <dgm:spPr/>
    </dgm:pt>
    <dgm:pt modelId="{F432B244-44AD-4653-9E17-A3DC25A5551B}" type="pres">
      <dgm:prSet presAssocID="{CE2ECC45-DD85-4682-9681-5CCCF25F350A}" presName="compNode" presStyleCnt="0"/>
      <dgm:spPr/>
    </dgm:pt>
    <dgm:pt modelId="{25BBF729-3F14-4C9D-B432-CE0CF9D576DC}" type="pres">
      <dgm:prSet presAssocID="{CE2ECC45-DD85-4682-9681-5CCCF25F350A}" presName="bgRect" presStyleLbl="bgShp" presStyleIdx="0" presStyleCnt="2"/>
      <dgm:spPr/>
    </dgm:pt>
    <dgm:pt modelId="{6D17A8F4-00C2-40DE-95F2-56A039A4EA5D}" type="pres">
      <dgm:prSet presAssocID="{CE2ECC45-DD85-4682-9681-5CCCF25F350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B8746EF-CC2A-4E89-A40C-6C03452CB2C1}" type="pres">
      <dgm:prSet presAssocID="{CE2ECC45-DD85-4682-9681-5CCCF25F350A}" presName="spaceRect" presStyleCnt="0"/>
      <dgm:spPr/>
    </dgm:pt>
    <dgm:pt modelId="{A583DB89-5967-4F3A-8B9E-447004AB58B1}" type="pres">
      <dgm:prSet presAssocID="{CE2ECC45-DD85-4682-9681-5CCCF25F350A}" presName="parTx" presStyleLbl="revTx" presStyleIdx="0" presStyleCnt="2">
        <dgm:presLayoutVars>
          <dgm:chMax val="0"/>
          <dgm:chPref val="0"/>
        </dgm:presLayoutVars>
      </dgm:prSet>
      <dgm:spPr/>
    </dgm:pt>
    <dgm:pt modelId="{05DF79BB-1B3C-44CF-A501-2E6A7BD552E5}" type="pres">
      <dgm:prSet presAssocID="{F6AA1E89-05C5-4011-8850-8B0BED9120A8}" presName="sibTrans" presStyleCnt="0"/>
      <dgm:spPr/>
    </dgm:pt>
    <dgm:pt modelId="{1D16CE1E-A8D3-46DE-BFF8-4CA2CA2AF09A}" type="pres">
      <dgm:prSet presAssocID="{7F915439-0639-465A-B73F-9EE566EE1679}" presName="compNode" presStyleCnt="0"/>
      <dgm:spPr/>
    </dgm:pt>
    <dgm:pt modelId="{87CB9B1F-F657-424D-88EE-227DC45ABE23}" type="pres">
      <dgm:prSet presAssocID="{7F915439-0639-465A-B73F-9EE566EE1679}" presName="bgRect" presStyleLbl="bgShp" presStyleIdx="1" presStyleCnt="2"/>
      <dgm:spPr/>
    </dgm:pt>
    <dgm:pt modelId="{215A59B6-EDD6-4ABC-A1D7-64FF3E63F8A9}" type="pres">
      <dgm:prSet presAssocID="{7F915439-0639-465A-B73F-9EE566EE167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BA142E37-BB91-4420-B4F7-2C18C6D19F7A}" type="pres">
      <dgm:prSet presAssocID="{7F915439-0639-465A-B73F-9EE566EE1679}" presName="spaceRect" presStyleCnt="0"/>
      <dgm:spPr/>
    </dgm:pt>
    <dgm:pt modelId="{CC1C356D-3C79-4B22-BC19-59FEF9D0A081}" type="pres">
      <dgm:prSet presAssocID="{7F915439-0639-465A-B73F-9EE566EE1679}" presName="parTx" presStyleLbl="revTx" presStyleIdx="1" presStyleCnt="2">
        <dgm:presLayoutVars>
          <dgm:chMax val="0"/>
          <dgm:chPref val="0"/>
        </dgm:presLayoutVars>
      </dgm:prSet>
      <dgm:spPr/>
    </dgm:pt>
  </dgm:ptLst>
  <dgm:cxnLst>
    <dgm:cxn modelId="{FFD2B626-6149-4B16-9011-43D68C470A2C}" type="presOf" srcId="{CE2ECC45-DD85-4682-9681-5CCCF25F350A}" destId="{A583DB89-5967-4F3A-8B9E-447004AB58B1}" srcOrd="0" destOrd="0" presId="urn:microsoft.com/office/officeart/2018/2/layout/IconVerticalSolidList"/>
    <dgm:cxn modelId="{7A344B63-61ED-4573-ABE4-BA999070C76E}" srcId="{CB968FC0-3C09-4CE0-A716-5273A998BC15}" destId="{CE2ECC45-DD85-4682-9681-5CCCF25F350A}" srcOrd="0" destOrd="0" parTransId="{22BB8220-FF2C-4CD9-AA76-1A5A6BAEB8BA}" sibTransId="{F6AA1E89-05C5-4011-8850-8B0BED9120A8}"/>
    <dgm:cxn modelId="{BA480249-BE16-45CA-BD40-95911D589CE9}" srcId="{CB968FC0-3C09-4CE0-A716-5273A998BC15}" destId="{7F915439-0639-465A-B73F-9EE566EE1679}" srcOrd="1" destOrd="0" parTransId="{08A53A24-6601-4F93-9BCD-8F692C4859EE}" sibTransId="{64514738-2182-4B24-8DEC-5AF9606FBE94}"/>
    <dgm:cxn modelId="{D3440BAB-0C04-4D8A-BB2C-24682005FB81}" type="presOf" srcId="{CB968FC0-3C09-4CE0-A716-5273A998BC15}" destId="{FA48A5DE-CE7E-4C87-AF26-60E2574D8F92}" srcOrd="0" destOrd="0" presId="urn:microsoft.com/office/officeart/2018/2/layout/IconVerticalSolidList"/>
    <dgm:cxn modelId="{3994C6AE-3404-41EC-BF3D-4F9ABF41BC7C}" type="presOf" srcId="{7F915439-0639-465A-B73F-9EE566EE1679}" destId="{CC1C356D-3C79-4B22-BC19-59FEF9D0A081}" srcOrd="0" destOrd="0" presId="urn:microsoft.com/office/officeart/2018/2/layout/IconVerticalSolidList"/>
    <dgm:cxn modelId="{092409BE-C689-4B02-89F6-6C8EF6A1D298}" type="presParOf" srcId="{FA48A5DE-CE7E-4C87-AF26-60E2574D8F92}" destId="{F432B244-44AD-4653-9E17-A3DC25A5551B}" srcOrd="0" destOrd="0" presId="urn:microsoft.com/office/officeart/2018/2/layout/IconVerticalSolidList"/>
    <dgm:cxn modelId="{96B13DB9-F005-4250-91EA-2C770BD41CEB}" type="presParOf" srcId="{F432B244-44AD-4653-9E17-A3DC25A5551B}" destId="{25BBF729-3F14-4C9D-B432-CE0CF9D576DC}" srcOrd="0" destOrd="0" presId="urn:microsoft.com/office/officeart/2018/2/layout/IconVerticalSolidList"/>
    <dgm:cxn modelId="{F1BBCF95-84A4-4C2A-B8BC-C3375C0C3F92}" type="presParOf" srcId="{F432B244-44AD-4653-9E17-A3DC25A5551B}" destId="{6D17A8F4-00C2-40DE-95F2-56A039A4EA5D}" srcOrd="1" destOrd="0" presId="urn:microsoft.com/office/officeart/2018/2/layout/IconVerticalSolidList"/>
    <dgm:cxn modelId="{04716A03-2E09-4559-8879-16BB685DF51E}" type="presParOf" srcId="{F432B244-44AD-4653-9E17-A3DC25A5551B}" destId="{EB8746EF-CC2A-4E89-A40C-6C03452CB2C1}" srcOrd="2" destOrd="0" presId="urn:microsoft.com/office/officeart/2018/2/layout/IconVerticalSolidList"/>
    <dgm:cxn modelId="{D665C95F-7274-484B-9548-7D223CF99151}" type="presParOf" srcId="{F432B244-44AD-4653-9E17-A3DC25A5551B}" destId="{A583DB89-5967-4F3A-8B9E-447004AB58B1}" srcOrd="3" destOrd="0" presId="urn:microsoft.com/office/officeart/2018/2/layout/IconVerticalSolidList"/>
    <dgm:cxn modelId="{BEC37F6A-8A80-4070-B051-A1429CFF3E76}" type="presParOf" srcId="{FA48A5DE-CE7E-4C87-AF26-60E2574D8F92}" destId="{05DF79BB-1B3C-44CF-A501-2E6A7BD552E5}" srcOrd="1" destOrd="0" presId="urn:microsoft.com/office/officeart/2018/2/layout/IconVerticalSolidList"/>
    <dgm:cxn modelId="{CDC1C862-9EC4-4689-88E8-62B7F63C636E}" type="presParOf" srcId="{FA48A5DE-CE7E-4C87-AF26-60E2574D8F92}" destId="{1D16CE1E-A8D3-46DE-BFF8-4CA2CA2AF09A}" srcOrd="2" destOrd="0" presId="urn:microsoft.com/office/officeart/2018/2/layout/IconVerticalSolidList"/>
    <dgm:cxn modelId="{08291DF9-BF8F-4BE3-A9D2-44F0BD3F16D7}" type="presParOf" srcId="{1D16CE1E-A8D3-46DE-BFF8-4CA2CA2AF09A}" destId="{87CB9B1F-F657-424D-88EE-227DC45ABE23}" srcOrd="0" destOrd="0" presId="urn:microsoft.com/office/officeart/2018/2/layout/IconVerticalSolidList"/>
    <dgm:cxn modelId="{BAC20C33-A31E-418D-90C7-59B8660FC80C}" type="presParOf" srcId="{1D16CE1E-A8D3-46DE-BFF8-4CA2CA2AF09A}" destId="{215A59B6-EDD6-4ABC-A1D7-64FF3E63F8A9}" srcOrd="1" destOrd="0" presId="urn:microsoft.com/office/officeart/2018/2/layout/IconVerticalSolidList"/>
    <dgm:cxn modelId="{4C7B3EEA-4769-48DD-8F3B-A2984E67C174}" type="presParOf" srcId="{1D16CE1E-A8D3-46DE-BFF8-4CA2CA2AF09A}" destId="{BA142E37-BB91-4420-B4F7-2C18C6D19F7A}" srcOrd="2" destOrd="0" presId="urn:microsoft.com/office/officeart/2018/2/layout/IconVerticalSolidList"/>
    <dgm:cxn modelId="{8DE4B89B-0E6C-4877-B572-0DBC18A2E30B}" type="presParOf" srcId="{1D16CE1E-A8D3-46DE-BFF8-4CA2CA2AF09A}" destId="{CC1C356D-3C79-4B22-BC19-59FEF9D0A08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CC482B-0E5B-4B37-BADB-624643AB3013}"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44B5AEE2-AD7B-4A67-B356-8792B843EA77}">
      <dgm:prSet/>
      <dgm:spPr/>
      <dgm:t>
        <a:bodyPr/>
        <a:lstStyle/>
        <a:p>
          <a:pPr>
            <a:lnSpc>
              <a:spcPct val="100000"/>
            </a:lnSpc>
            <a:defRPr b="1"/>
          </a:pPr>
          <a:r>
            <a:rPr lang="en-US"/>
            <a:t>Why are you starting to look?</a:t>
          </a:r>
        </a:p>
      </dgm:t>
    </dgm:pt>
    <dgm:pt modelId="{6F93A642-E1B8-427C-8AFF-D909FB74FC23}" type="parTrans" cxnId="{0C6863B2-5589-4305-8D10-B474C2EE966A}">
      <dgm:prSet/>
      <dgm:spPr/>
      <dgm:t>
        <a:bodyPr/>
        <a:lstStyle/>
        <a:p>
          <a:endParaRPr lang="en-US"/>
        </a:p>
      </dgm:t>
    </dgm:pt>
    <dgm:pt modelId="{3BE7A28E-578A-4A61-96C0-98DD5B85E528}" type="sibTrans" cxnId="{0C6863B2-5589-4305-8D10-B474C2EE966A}">
      <dgm:prSet/>
      <dgm:spPr/>
      <dgm:t>
        <a:bodyPr/>
        <a:lstStyle/>
        <a:p>
          <a:endParaRPr lang="en-US"/>
        </a:p>
      </dgm:t>
    </dgm:pt>
    <dgm:pt modelId="{02003D40-457E-4A2F-AB1A-1B38CFFD5D84}">
      <dgm:prSet/>
      <dgm:spPr/>
      <dgm:t>
        <a:bodyPr/>
        <a:lstStyle/>
        <a:p>
          <a:pPr>
            <a:lnSpc>
              <a:spcPct val="100000"/>
            </a:lnSpc>
            <a:defRPr b="1"/>
          </a:pPr>
          <a:r>
            <a:rPr lang="en-US"/>
            <a:t>Why now?</a:t>
          </a:r>
        </a:p>
      </dgm:t>
    </dgm:pt>
    <dgm:pt modelId="{C85368A3-808E-4301-907B-1841BC41892E}" type="parTrans" cxnId="{266C4D03-47EE-425C-8EC2-54C4B204DD99}">
      <dgm:prSet/>
      <dgm:spPr/>
      <dgm:t>
        <a:bodyPr/>
        <a:lstStyle/>
        <a:p>
          <a:endParaRPr lang="en-US"/>
        </a:p>
      </dgm:t>
    </dgm:pt>
    <dgm:pt modelId="{B03F9733-8938-4D42-A820-7BE379E33FEA}" type="sibTrans" cxnId="{266C4D03-47EE-425C-8EC2-54C4B204DD99}">
      <dgm:prSet/>
      <dgm:spPr/>
      <dgm:t>
        <a:bodyPr/>
        <a:lstStyle/>
        <a:p>
          <a:endParaRPr lang="en-US"/>
        </a:p>
      </dgm:t>
    </dgm:pt>
    <dgm:pt modelId="{55008798-DFCF-4E1A-8028-9523AE13E199}">
      <dgm:prSet/>
      <dgm:spPr/>
      <dgm:t>
        <a:bodyPr/>
        <a:lstStyle/>
        <a:p>
          <a:pPr>
            <a:lnSpc>
              <a:spcPct val="100000"/>
            </a:lnSpc>
            <a:defRPr b="1"/>
          </a:pPr>
          <a:r>
            <a:rPr lang="en-US"/>
            <a:t>What is your pitch?</a:t>
          </a:r>
        </a:p>
      </dgm:t>
    </dgm:pt>
    <dgm:pt modelId="{A236A60E-6B13-4B6C-8619-4D5E1B9FFD03}" type="parTrans" cxnId="{F6D78413-1196-457F-9D90-C866D9ED2B6A}">
      <dgm:prSet/>
      <dgm:spPr/>
      <dgm:t>
        <a:bodyPr/>
        <a:lstStyle/>
        <a:p>
          <a:endParaRPr lang="en-US"/>
        </a:p>
      </dgm:t>
    </dgm:pt>
    <dgm:pt modelId="{F0CD4C0B-9447-406F-B662-64D2225BE75F}" type="sibTrans" cxnId="{F6D78413-1196-457F-9D90-C866D9ED2B6A}">
      <dgm:prSet/>
      <dgm:spPr/>
      <dgm:t>
        <a:bodyPr/>
        <a:lstStyle/>
        <a:p>
          <a:endParaRPr lang="en-US"/>
        </a:p>
      </dgm:t>
    </dgm:pt>
    <dgm:pt modelId="{B2CA57EC-2622-4B6B-AF64-C5AB8C4D9314}">
      <dgm:prSet/>
      <dgm:spPr/>
      <dgm:t>
        <a:bodyPr/>
        <a:lstStyle/>
        <a:p>
          <a:pPr>
            <a:lnSpc>
              <a:spcPct val="100000"/>
            </a:lnSpc>
          </a:pPr>
          <a:r>
            <a:rPr lang="en-US"/>
            <a:t>If you can’t state your goal right now, you may not be ready</a:t>
          </a:r>
        </a:p>
      </dgm:t>
    </dgm:pt>
    <dgm:pt modelId="{6F422471-8093-488A-904F-23384FB878E4}" type="parTrans" cxnId="{B1747056-E272-410D-B25A-F5CE3CB923BA}">
      <dgm:prSet/>
      <dgm:spPr/>
      <dgm:t>
        <a:bodyPr/>
        <a:lstStyle/>
        <a:p>
          <a:endParaRPr lang="en-US"/>
        </a:p>
      </dgm:t>
    </dgm:pt>
    <dgm:pt modelId="{813C051D-1E9A-4B3F-A437-5D5DAFC5CD9A}" type="sibTrans" cxnId="{B1747056-E272-410D-B25A-F5CE3CB923BA}">
      <dgm:prSet/>
      <dgm:spPr/>
      <dgm:t>
        <a:bodyPr/>
        <a:lstStyle/>
        <a:p>
          <a:endParaRPr lang="en-US"/>
        </a:p>
      </dgm:t>
    </dgm:pt>
    <dgm:pt modelId="{2BD2B593-5C54-41F8-8C78-C748B8E38294}">
      <dgm:prSet/>
      <dgm:spPr/>
      <dgm:t>
        <a:bodyPr/>
        <a:lstStyle/>
        <a:p>
          <a:pPr>
            <a:lnSpc>
              <a:spcPct val="100000"/>
            </a:lnSpc>
            <a:defRPr b="1"/>
          </a:pPr>
          <a:r>
            <a:rPr lang="en-US"/>
            <a:t>Association focus on WHAT and WHY</a:t>
          </a:r>
        </a:p>
      </dgm:t>
    </dgm:pt>
    <dgm:pt modelId="{6316996E-27EE-428B-8C99-AE4097FF4524}" type="parTrans" cxnId="{C1D240BC-8195-48F1-8A51-0E30E3682B1B}">
      <dgm:prSet/>
      <dgm:spPr/>
      <dgm:t>
        <a:bodyPr/>
        <a:lstStyle/>
        <a:p>
          <a:endParaRPr lang="en-US"/>
        </a:p>
      </dgm:t>
    </dgm:pt>
    <dgm:pt modelId="{7667D0CB-D207-4622-9094-623D0BF8D0B1}" type="sibTrans" cxnId="{C1D240BC-8195-48F1-8A51-0E30E3682B1B}">
      <dgm:prSet/>
      <dgm:spPr/>
      <dgm:t>
        <a:bodyPr/>
        <a:lstStyle/>
        <a:p>
          <a:endParaRPr lang="en-US"/>
        </a:p>
      </dgm:t>
    </dgm:pt>
    <dgm:pt modelId="{D66AC65C-A5D3-4EC8-9C8A-72723FF5B212}">
      <dgm:prSet/>
      <dgm:spPr/>
      <dgm:t>
        <a:bodyPr/>
        <a:lstStyle/>
        <a:p>
          <a:pPr>
            <a:lnSpc>
              <a:spcPct val="100000"/>
            </a:lnSpc>
            <a:defRPr b="1"/>
          </a:pPr>
          <a:r>
            <a:rPr lang="en-US"/>
            <a:t>Vendor focus on HOW?</a:t>
          </a:r>
        </a:p>
      </dgm:t>
    </dgm:pt>
    <dgm:pt modelId="{C9675CB1-78A7-4F9B-8501-B96A1CD7FE05}" type="parTrans" cxnId="{C4D72098-6FC9-4F56-8D4D-6F126D1C02DA}">
      <dgm:prSet/>
      <dgm:spPr/>
      <dgm:t>
        <a:bodyPr/>
        <a:lstStyle/>
        <a:p>
          <a:endParaRPr lang="en-US"/>
        </a:p>
      </dgm:t>
    </dgm:pt>
    <dgm:pt modelId="{4F54E251-4681-4E32-9E37-CE7B329D738A}" type="sibTrans" cxnId="{C4D72098-6FC9-4F56-8D4D-6F126D1C02DA}">
      <dgm:prSet/>
      <dgm:spPr/>
      <dgm:t>
        <a:bodyPr/>
        <a:lstStyle/>
        <a:p>
          <a:endParaRPr lang="en-US"/>
        </a:p>
      </dgm:t>
    </dgm:pt>
    <dgm:pt modelId="{E3ABDD8B-F803-439F-980C-5C2ED6E77AA2}" type="pres">
      <dgm:prSet presAssocID="{4CCC482B-0E5B-4B37-BADB-624643AB3013}" presName="root" presStyleCnt="0">
        <dgm:presLayoutVars>
          <dgm:dir/>
          <dgm:resizeHandles val="exact"/>
        </dgm:presLayoutVars>
      </dgm:prSet>
      <dgm:spPr/>
    </dgm:pt>
    <dgm:pt modelId="{B21C5E27-6640-49FB-A88A-696D9E121ECA}" type="pres">
      <dgm:prSet presAssocID="{44B5AEE2-AD7B-4A67-B356-8792B843EA77}" presName="compNode" presStyleCnt="0"/>
      <dgm:spPr/>
    </dgm:pt>
    <dgm:pt modelId="{894BAC39-AEBD-4982-BD48-800ADEF2E051}" type="pres">
      <dgm:prSet presAssocID="{44B5AEE2-AD7B-4A67-B356-8792B843EA7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0C80FF5A-EE42-4134-954F-BD099343A498}" type="pres">
      <dgm:prSet presAssocID="{44B5AEE2-AD7B-4A67-B356-8792B843EA77}" presName="iconSpace" presStyleCnt="0"/>
      <dgm:spPr/>
    </dgm:pt>
    <dgm:pt modelId="{32CC3D13-3D45-46A4-8079-667DF31D0A00}" type="pres">
      <dgm:prSet presAssocID="{44B5AEE2-AD7B-4A67-B356-8792B843EA77}" presName="parTx" presStyleLbl="revTx" presStyleIdx="0" presStyleCnt="10">
        <dgm:presLayoutVars>
          <dgm:chMax val="0"/>
          <dgm:chPref val="0"/>
        </dgm:presLayoutVars>
      </dgm:prSet>
      <dgm:spPr/>
    </dgm:pt>
    <dgm:pt modelId="{8DE89799-B749-4F7D-B178-CF4BCE0C3159}" type="pres">
      <dgm:prSet presAssocID="{44B5AEE2-AD7B-4A67-B356-8792B843EA77}" presName="txSpace" presStyleCnt="0"/>
      <dgm:spPr/>
    </dgm:pt>
    <dgm:pt modelId="{26C56FCE-57C4-4832-9A22-8C9CC4414275}" type="pres">
      <dgm:prSet presAssocID="{44B5AEE2-AD7B-4A67-B356-8792B843EA77}" presName="desTx" presStyleLbl="revTx" presStyleIdx="1" presStyleCnt="10">
        <dgm:presLayoutVars/>
      </dgm:prSet>
      <dgm:spPr/>
    </dgm:pt>
    <dgm:pt modelId="{DF7871F5-489B-4CF3-8760-4F437B4162B7}" type="pres">
      <dgm:prSet presAssocID="{3BE7A28E-578A-4A61-96C0-98DD5B85E528}" presName="sibTrans" presStyleCnt="0"/>
      <dgm:spPr/>
    </dgm:pt>
    <dgm:pt modelId="{ECBFDDB9-413F-4F36-8C28-684144946341}" type="pres">
      <dgm:prSet presAssocID="{02003D40-457E-4A2F-AB1A-1B38CFFD5D84}" presName="compNode" presStyleCnt="0"/>
      <dgm:spPr/>
    </dgm:pt>
    <dgm:pt modelId="{4EBF955A-50BA-4732-B55D-DE7966A205D5}" type="pres">
      <dgm:prSet presAssocID="{02003D40-457E-4A2F-AB1A-1B38CFFD5D8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B6AC578F-8922-4AB1-A347-5D3BB37D570A}" type="pres">
      <dgm:prSet presAssocID="{02003D40-457E-4A2F-AB1A-1B38CFFD5D84}" presName="iconSpace" presStyleCnt="0"/>
      <dgm:spPr/>
    </dgm:pt>
    <dgm:pt modelId="{F5069FB3-37B3-4DB9-8DC6-C796578DC3A4}" type="pres">
      <dgm:prSet presAssocID="{02003D40-457E-4A2F-AB1A-1B38CFFD5D84}" presName="parTx" presStyleLbl="revTx" presStyleIdx="2" presStyleCnt="10">
        <dgm:presLayoutVars>
          <dgm:chMax val="0"/>
          <dgm:chPref val="0"/>
        </dgm:presLayoutVars>
      </dgm:prSet>
      <dgm:spPr/>
    </dgm:pt>
    <dgm:pt modelId="{31C82694-96E0-4C6B-8DE7-563201899861}" type="pres">
      <dgm:prSet presAssocID="{02003D40-457E-4A2F-AB1A-1B38CFFD5D84}" presName="txSpace" presStyleCnt="0"/>
      <dgm:spPr/>
    </dgm:pt>
    <dgm:pt modelId="{3DFAEC5F-84A7-4153-B709-10189E1E0D12}" type="pres">
      <dgm:prSet presAssocID="{02003D40-457E-4A2F-AB1A-1B38CFFD5D84}" presName="desTx" presStyleLbl="revTx" presStyleIdx="3" presStyleCnt="10">
        <dgm:presLayoutVars/>
      </dgm:prSet>
      <dgm:spPr/>
    </dgm:pt>
    <dgm:pt modelId="{CC8B2535-F5B3-4C20-A283-1BB00FA495D2}" type="pres">
      <dgm:prSet presAssocID="{B03F9733-8938-4D42-A820-7BE379E33FEA}" presName="sibTrans" presStyleCnt="0"/>
      <dgm:spPr/>
    </dgm:pt>
    <dgm:pt modelId="{2C5727C0-5F0D-4B30-A2E1-7959E58D242F}" type="pres">
      <dgm:prSet presAssocID="{55008798-DFCF-4E1A-8028-9523AE13E199}" presName="compNode" presStyleCnt="0"/>
      <dgm:spPr/>
    </dgm:pt>
    <dgm:pt modelId="{1F6594B1-6D96-4D97-B2EA-9DF311B60E3F}" type="pres">
      <dgm:prSet presAssocID="{55008798-DFCF-4E1A-8028-9523AE13E19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6C4773A1-8AF5-4D09-8DD9-90874FD27E18}" type="pres">
      <dgm:prSet presAssocID="{55008798-DFCF-4E1A-8028-9523AE13E199}" presName="iconSpace" presStyleCnt="0"/>
      <dgm:spPr/>
    </dgm:pt>
    <dgm:pt modelId="{31E2EC70-22E2-49DE-9DCD-EA48EE55B9A5}" type="pres">
      <dgm:prSet presAssocID="{55008798-DFCF-4E1A-8028-9523AE13E199}" presName="parTx" presStyleLbl="revTx" presStyleIdx="4" presStyleCnt="10">
        <dgm:presLayoutVars>
          <dgm:chMax val="0"/>
          <dgm:chPref val="0"/>
        </dgm:presLayoutVars>
      </dgm:prSet>
      <dgm:spPr/>
    </dgm:pt>
    <dgm:pt modelId="{872F7400-0694-41F1-B1BE-713468F59CD6}" type="pres">
      <dgm:prSet presAssocID="{55008798-DFCF-4E1A-8028-9523AE13E199}" presName="txSpace" presStyleCnt="0"/>
      <dgm:spPr/>
    </dgm:pt>
    <dgm:pt modelId="{43CD1FBD-F1DB-41D8-80FD-D73FF6F77CB0}" type="pres">
      <dgm:prSet presAssocID="{55008798-DFCF-4E1A-8028-9523AE13E199}" presName="desTx" presStyleLbl="revTx" presStyleIdx="5" presStyleCnt="10">
        <dgm:presLayoutVars/>
      </dgm:prSet>
      <dgm:spPr/>
    </dgm:pt>
    <dgm:pt modelId="{905422A7-788F-4776-BD6F-E03D68F7FB2A}" type="pres">
      <dgm:prSet presAssocID="{F0CD4C0B-9447-406F-B662-64D2225BE75F}" presName="sibTrans" presStyleCnt="0"/>
      <dgm:spPr/>
    </dgm:pt>
    <dgm:pt modelId="{3DB7A6C5-8F89-449C-94B1-9B9A92E8BFE0}" type="pres">
      <dgm:prSet presAssocID="{2BD2B593-5C54-41F8-8C78-C748B8E38294}" presName="compNode" presStyleCnt="0"/>
      <dgm:spPr/>
    </dgm:pt>
    <dgm:pt modelId="{ED72090E-CC1A-4BB1-B5D7-06F1EF8F6088}" type="pres">
      <dgm:prSet presAssocID="{2BD2B593-5C54-41F8-8C78-C748B8E3829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C9923-ABE9-4AA5-AEC5-C0D211D601D8}" type="pres">
      <dgm:prSet presAssocID="{2BD2B593-5C54-41F8-8C78-C748B8E38294}" presName="iconSpace" presStyleCnt="0"/>
      <dgm:spPr/>
    </dgm:pt>
    <dgm:pt modelId="{A0ADAFC9-234C-493D-9222-14D5403169C1}" type="pres">
      <dgm:prSet presAssocID="{2BD2B593-5C54-41F8-8C78-C748B8E38294}" presName="parTx" presStyleLbl="revTx" presStyleIdx="6" presStyleCnt="10">
        <dgm:presLayoutVars>
          <dgm:chMax val="0"/>
          <dgm:chPref val="0"/>
        </dgm:presLayoutVars>
      </dgm:prSet>
      <dgm:spPr/>
    </dgm:pt>
    <dgm:pt modelId="{192A596B-9783-4F01-8E56-AC0A0BA03937}" type="pres">
      <dgm:prSet presAssocID="{2BD2B593-5C54-41F8-8C78-C748B8E38294}" presName="txSpace" presStyleCnt="0"/>
      <dgm:spPr/>
    </dgm:pt>
    <dgm:pt modelId="{9E347471-38FF-42C3-BC3C-4E96FB2F538B}" type="pres">
      <dgm:prSet presAssocID="{2BD2B593-5C54-41F8-8C78-C748B8E38294}" presName="desTx" presStyleLbl="revTx" presStyleIdx="7" presStyleCnt="10">
        <dgm:presLayoutVars/>
      </dgm:prSet>
      <dgm:spPr/>
    </dgm:pt>
    <dgm:pt modelId="{22D302C1-0101-4B7D-AEBA-DA0DD4FB0404}" type="pres">
      <dgm:prSet presAssocID="{7667D0CB-D207-4622-9094-623D0BF8D0B1}" presName="sibTrans" presStyleCnt="0"/>
      <dgm:spPr/>
    </dgm:pt>
    <dgm:pt modelId="{921FE3BD-9530-4894-81CA-10097C380499}" type="pres">
      <dgm:prSet presAssocID="{D66AC65C-A5D3-4EC8-9C8A-72723FF5B212}" presName="compNode" presStyleCnt="0"/>
      <dgm:spPr/>
    </dgm:pt>
    <dgm:pt modelId="{F6824C27-B7BD-4F81-8FD5-C8FFDF31C463}" type="pres">
      <dgm:prSet presAssocID="{D66AC65C-A5D3-4EC8-9C8A-72723FF5B21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FD594523-722F-42F1-9E12-5F1E239760FA}" type="pres">
      <dgm:prSet presAssocID="{D66AC65C-A5D3-4EC8-9C8A-72723FF5B212}" presName="iconSpace" presStyleCnt="0"/>
      <dgm:spPr/>
    </dgm:pt>
    <dgm:pt modelId="{AAE19F70-B752-4F98-B242-9A83F88742F9}" type="pres">
      <dgm:prSet presAssocID="{D66AC65C-A5D3-4EC8-9C8A-72723FF5B212}" presName="parTx" presStyleLbl="revTx" presStyleIdx="8" presStyleCnt="10">
        <dgm:presLayoutVars>
          <dgm:chMax val="0"/>
          <dgm:chPref val="0"/>
        </dgm:presLayoutVars>
      </dgm:prSet>
      <dgm:spPr/>
    </dgm:pt>
    <dgm:pt modelId="{3B65674B-0799-4C1B-BD12-287C29E5DBF3}" type="pres">
      <dgm:prSet presAssocID="{D66AC65C-A5D3-4EC8-9C8A-72723FF5B212}" presName="txSpace" presStyleCnt="0"/>
      <dgm:spPr/>
    </dgm:pt>
    <dgm:pt modelId="{6C999DA8-8E38-4CD5-8D18-4540A6DD46B4}" type="pres">
      <dgm:prSet presAssocID="{D66AC65C-A5D3-4EC8-9C8A-72723FF5B212}" presName="desTx" presStyleLbl="revTx" presStyleIdx="9" presStyleCnt="10">
        <dgm:presLayoutVars/>
      </dgm:prSet>
      <dgm:spPr/>
    </dgm:pt>
  </dgm:ptLst>
  <dgm:cxnLst>
    <dgm:cxn modelId="{266C4D03-47EE-425C-8EC2-54C4B204DD99}" srcId="{4CCC482B-0E5B-4B37-BADB-624643AB3013}" destId="{02003D40-457E-4A2F-AB1A-1B38CFFD5D84}" srcOrd="1" destOrd="0" parTransId="{C85368A3-808E-4301-907B-1841BC41892E}" sibTransId="{B03F9733-8938-4D42-A820-7BE379E33FEA}"/>
    <dgm:cxn modelId="{F6D78413-1196-457F-9D90-C866D9ED2B6A}" srcId="{4CCC482B-0E5B-4B37-BADB-624643AB3013}" destId="{55008798-DFCF-4E1A-8028-9523AE13E199}" srcOrd="2" destOrd="0" parTransId="{A236A60E-6B13-4B6C-8619-4D5E1B9FFD03}" sibTransId="{F0CD4C0B-9447-406F-B662-64D2225BE75F}"/>
    <dgm:cxn modelId="{709D1044-37D4-41FB-9513-B5C20B9AF865}" type="presOf" srcId="{55008798-DFCF-4E1A-8028-9523AE13E199}" destId="{31E2EC70-22E2-49DE-9DCD-EA48EE55B9A5}" srcOrd="0" destOrd="0" presId="urn:microsoft.com/office/officeart/2018/5/layout/CenteredIconLabelDescriptionList"/>
    <dgm:cxn modelId="{B09D826A-7ED1-47B3-B955-6CC72B0A56BF}" type="presOf" srcId="{4CCC482B-0E5B-4B37-BADB-624643AB3013}" destId="{E3ABDD8B-F803-439F-980C-5C2ED6E77AA2}" srcOrd="0" destOrd="0" presId="urn:microsoft.com/office/officeart/2018/5/layout/CenteredIconLabelDescriptionList"/>
    <dgm:cxn modelId="{4C78F56E-602E-4AD2-9974-75E4B3B0A165}" type="presOf" srcId="{02003D40-457E-4A2F-AB1A-1B38CFFD5D84}" destId="{F5069FB3-37B3-4DB9-8DC6-C796578DC3A4}" srcOrd="0" destOrd="0" presId="urn:microsoft.com/office/officeart/2018/5/layout/CenteredIconLabelDescriptionList"/>
    <dgm:cxn modelId="{B1747056-E272-410D-B25A-F5CE3CB923BA}" srcId="{55008798-DFCF-4E1A-8028-9523AE13E199}" destId="{B2CA57EC-2622-4B6B-AF64-C5AB8C4D9314}" srcOrd="0" destOrd="0" parTransId="{6F422471-8093-488A-904F-23384FB878E4}" sibTransId="{813C051D-1E9A-4B3F-A437-5D5DAFC5CD9A}"/>
    <dgm:cxn modelId="{F68CAD7D-55BE-45C6-B58E-5BC0F27E3099}" type="presOf" srcId="{44B5AEE2-AD7B-4A67-B356-8792B843EA77}" destId="{32CC3D13-3D45-46A4-8079-667DF31D0A00}" srcOrd="0" destOrd="0" presId="urn:microsoft.com/office/officeart/2018/5/layout/CenteredIconLabelDescriptionList"/>
    <dgm:cxn modelId="{B8F17382-FF17-43B7-80BA-B49C6BBC227E}" type="presOf" srcId="{D66AC65C-A5D3-4EC8-9C8A-72723FF5B212}" destId="{AAE19F70-B752-4F98-B242-9A83F88742F9}" srcOrd="0" destOrd="0" presId="urn:microsoft.com/office/officeart/2018/5/layout/CenteredIconLabelDescriptionList"/>
    <dgm:cxn modelId="{C4D72098-6FC9-4F56-8D4D-6F126D1C02DA}" srcId="{4CCC482B-0E5B-4B37-BADB-624643AB3013}" destId="{D66AC65C-A5D3-4EC8-9C8A-72723FF5B212}" srcOrd="4" destOrd="0" parTransId="{C9675CB1-78A7-4F9B-8501-B96A1CD7FE05}" sibTransId="{4F54E251-4681-4E32-9E37-CE7B329D738A}"/>
    <dgm:cxn modelId="{1B6F8AA1-1275-4B6D-8B38-4AC0844B762E}" type="presOf" srcId="{B2CA57EC-2622-4B6B-AF64-C5AB8C4D9314}" destId="{43CD1FBD-F1DB-41D8-80FD-D73FF6F77CB0}" srcOrd="0" destOrd="0" presId="urn:microsoft.com/office/officeart/2018/5/layout/CenteredIconLabelDescriptionList"/>
    <dgm:cxn modelId="{0C6863B2-5589-4305-8D10-B474C2EE966A}" srcId="{4CCC482B-0E5B-4B37-BADB-624643AB3013}" destId="{44B5AEE2-AD7B-4A67-B356-8792B843EA77}" srcOrd="0" destOrd="0" parTransId="{6F93A642-E1B8-427C-8AFF-D909FB74FC23}" sibTransId="{3BE7A28E-578A-4A61-96C0-98DD5B85E528}"/>
    <dgm:cxn modelId="{C1D240BC-8195-48F1-8A51-0E30E3682B1B}" srcId="{4CCC482B-0E5B-4B37-BADB-624643AB3013}" destId="{2BD2B593-5C54-41F8-8C78-C748B8E38294}" srcOrd="3" destOrd="0" parTransId="{6316996E-27EE-428B-8C99-AE4097FF4524}" sibTransId="{7667D0CB-D207-4622-9094-623D0BF8D0B1}"/>
    <dgm:cxn modelId="{71BD75F2-D23A-4965-9372-2F3050132C19}" type="presOf" srcId="{2BD2B593-5C54-41F8-8C78-C748B8E38294}" destId="{A0ADAFC9-234C-493D-9222-14D5403169C1}" srcOrd="0" destOrd="0" presId="urn:microsoft.com/office/officeart/2018/5/layout/CenteredIconLabelDescriptionList"/>
    <dgm:cxn modelId="{1FFB12D0-B988-4B68-865F-96428BB33386}" type="presParOf" srcId="{E3ABDD8B-F803-439F-980C-5C2ED6E77AA2}" destId="{B21C5E27-6640-49FB-A88A-696D9E121ECA}" srcOrd="0" destOrd="0" presId="urn:microsoft.com/office/officeart/2018/5/layout/CenteredIconLabelDescriptionList"/>
    <dgm:cxn modelId="{67364BFA-BC81-42DF-B731-EB2DA9D0C1FF}" type="presParOf" srcId="{B21C5E27-6640-49FB-A88A-696D9E121ECA}" destId="{894BAC39-AEBD-4982-BD48-800ADEF2E051}" srcOrd="0" destOrd="0" presId="urn:microsoft.com/office/officeart/2018/5/layout/CenteredIconLabelDescriptionList"/>
    <dgm:cxn modelId="{5453BB41-FF2E-49F2-8644-E3A41840485C}" type="presParOf" srcId="{B21C5E27-6640-49FB-A88A-696D9E121ECA}" destId="{0C80FF5A-EE42-4134-954F-BD099343A498}" srcOrd="1" destOrd="0" presId="urn:microsoft.com/office/officeart/2018/5/layout/CenteredIconLabelDescriptionList"/>
    <dgm:cxn modelId="{857E05CB-6935-45A9-B29D-244DFB5AA4A2}" type="presParOf" srcId="{B21C5E27-6640-49FB-A88A-696D9E121ECA}" destId="{32CC3D13-3D45-46A4-8079-667DF31D0A00}" srcOrd="2" destOrd="0" presId="urn:microsoft.com/office/officeart/2018/5/layout/CenteredIconLabelDescriptionList"/>
    <dgm:cxn modelId="{81B8A533-6389-402E-841D-CDF4CE598A12}" type="presParOf" srcId="{B21C5E27-6640-49FB-A88A-696D9E121ECA}" destId="{8DE89799-B749-4F7D-B178-CF4BCE0C3159}" srcOrd="3" destOrd="0" presId="urn:microsoft.com/office/officeart/2018/5/layout/CenteredIconLabelDescriptionList"/>
    <dgm:cxn modelId="{B1FCD972-616E-429F-9C93-09204E21CDF9}" type="presParOf" srcId="{B21C5E27-6640-49FB-A88A-696D9E121ECA}" destId="{26C56FCE-57C4-4832-9A22-8C9CC4414275}" srcOrd="4" destOrd="0" presId="urn:microsoft.com/office/officeart/2018/5/layout/CenteredIconLabelDescriptionList"/>
    <dgm:cxn modelId="{E47AE06D-46A3-4562-963B-34629DC908BA}" type="presParOf" srcId="{E3ABDD8B-F803-439F-980C-5C2ED6E77AA2}" destId="{DF7871F5-489B-4CF3-8760-4F437B4162B7}" srcOrd="1" destOrd="0" presId="urn:microsoft.com/office/officeart/2018/5/layout/CenteredIconLabelDescriptionList"/>
    <dgm:cxn modelId="{E0E8044F-A5B5-471A-BBB7-8B2872319000}" type="presParOf" srcId="{E3ABDD8B-F803-439F-980C-5C2ED6E77AA2}" destId="{ECBFDDB9-413F-4F36-8C28-684144946341}" srcOrd="2" destOrd="0" presId="urn:microsoft.com/office/officeart/2018/5/layout/CenteredIconLabelDescriptionList"/>
    <dgm:cxn modelId="{8E6E9547-EF27-4F2C-ACBD-67B1A1BDBA6A}" type="presParOf" srcId="{ECBFDDB9-413F-4F36-8C28-684144946341}" destId="{4EBF955A-50BA-4732-B55D-DE7966A205D5}" srcOrd="0" destOrd="0" presId="urn:microsoft.com/office/officeart/2018/5/layout/CenteredIconLabelDescriptionList"/>
    <dgm:cxn modelId="{57B6A50A-A5B8-43C1-8956-8D60600E9CDE}" type="presParOf" srcId="{ECBFDDB9-413F-4F36-8C28-684144946341}" destId="{B6AC578F-8922-4AB1-A347-5D3BB37D570A}" srcOrd="1" destOrd="0" presId="urn:microsoft.com/office/officeart/2018/5/layout/CenteredIconLabelDescriptionList"/>
    <dgm:cxn modelId="{EE9E1B16-2D47-4502-825F-A2A982564B17}" type="presParOf" srcId="{ECBFDDB9-413F-4F36-8C28-684144946341}" destId="{F5069FB3-37B3-4DB9-8DC6-C796578DC3A4}" srcOrd="2" destOrd="0" presId="urn:microsoft.com/office/officeart/2018/5/layout/CenteredIconLabelDescriptionList"/>
    <dgm:cxn modelId="{E9382435-2CF3-4804-9478-03581261C1E9}" type="presParOf" srcId="{ECBFDDB9-413F-4F36-8C28-684144946341}" destId="{31C82694-96E0-4C6B-8DE7-563201899861}" srcOrd="3" destOrd="0" presId="urn:microsoft.com/office/officeart/2018/5/layout/CenteredIconLabelDescriptionList"/>
    <dgm:cxn modelId="{8B38C4E0-C14A-46CA-B1B2-889323EE9E69}" type="presParOf" srcId="{ECBFDDB9-413F-4F36-8C28-684144946341}" destId="{3DFAEC5F-84A7-4153-B709-10189E1E0D12}" srcOrd="4" destOrd="0" presId="urn:microsoft.com/office/officeart/2018/5/layout/CenteredIconLabelDescriptionList"/>
    <dgm:cxn modelId="{182E7948-7D12-40FF-B930-74F92FC77B14}" type="presParOf" srcId="{E3ABDD8B-F803-439F-980C-5C2ED6E77AA2}" destId="{CC8B2535-F5B3-4C20-A283-1BB00FA495D2}" srcOrd="3" destOrd="0" presId="urn:microsoft.com/office/officeart/2018/5/layout/CenteredIconLabelDescriptionList"/>
    <dgm:cxn modelId="{9A9647E8-07CE-4D0E-9608-D1D676CAC385}" type="presParOf" srcId="{E3ABDD8B-F803-439F-980C-5C2ED6E77AA2}" destId="{2C5727C0-5F0D-4B30-A2E1-7959E58D242F}" srcOrd="4" destOrd="0" presId="urn:microsoft.com/office/officeart/2018/5/layout/CenteredIconLabelDescriptionList"/>
    <dgm:cxn modelId="{CB605733-E146-40AB-9EA3-C70AA4A06D5B}" type="presParOf" srcId="{2C5727C0-5F0D-4B30-A2E1-7959E58D242F}" destId="{1F6594B1-6D96-4D97-B2EA-9DF311B60E3F}" srcOrd="0" destOrd="0" presId="urn:microsoft.com/office/officeart/2018/5/layout/CenteredIconLabelDescriptionList"/>
    <dgm:cxn modelId="{1BCF42AF-B50F-4623-9067-5D2CDB4A7727}" type="presParOf" srcId="{2C5727C0-5F0D-4B30-A2E1-7959E58D242F}" destId="{6C4773A1-8AF5-4D09-8DD9-90874FD27E18}" srcOrd="1" destOrd="0" presId="urn:microsoft.com/office/officeart/2018/5/layout/CenteredIconLabelDescriptionList"/>
    <dgm:cxn modelId="{709B55FA-551C-4A1E-9471-7A94623CA6E4}" type="presParOf" srcId="{2C5727C0-5F0D-4B30-A2E1-7959E58D242F}" destId="{31E2EC70-22E2-49DE-9DCD-EA48EE55B9A5}" srcOrd="2" destOrd="0" presId="urn:microsoft.com/office/officeart/2018/5/layout/CenteredIconLabelDescriptionList"/>
    <dgm:cxn modelId="{D26734C5-E799-4BA7-8159-2B9D1ED55D97}" type="presParOf" srcId="{2C5727C0-5F0D-4B30-A2E1-7959E58D242F}" destId="{872F7400-0694-41F1-B1BE-713468F59CD6}" srcOrd="3" destOrd="0" presId="urn:microsoft.com/office/officeart/2018/5/layout/CenteredIconLabelDescriptionList"/>
    <dgm:cxn modelId="{7DFBEF1F-7844-447C-83C4-B5C285F07F55}" type="presParOf" srcId="{2C5727C0-5F0D-4B30-A2E1-7959E58D242F}" destId="{43CD1FBD-F1DB-41D8-80FD-D73FF6F77CB0}" srcOrd="4" destOrd="0" presId="urn:microsoft.com/office/officeart/2018/5/layout/CenteredIconLabelDescriptionList"/>
    <dgm:cxn modelId="{EAE76E71-9E49-4A28-95B9-F559A702886E}" type="presParOf" srcId="{E3ABDD8B-F803-439F-980C-5C2ED6E77AA2}" destId="{905422A7-788F-4776-BD6F-E03D68F7FB2A}" srcOrd="5" destOrd="0" presId="urn:microsoft.com/office/officeart/2018/5/layout/CenteredIconLabelDescriptionList"/>
    <dgm:cxn modelId="{5407E583-DB2B-4658-9BD7-9EFB97321065}" type="presParOf" srcId="{E3ABDD8B-F803-439F-980C-5C2ED6E77AA2}" destId="{3DB7A6C5-8F89-449C-94B1-9B9A92E8BFE0}" srcOrd="6" destOrd="0" presId="urn:microsoft.com/office/officeart/2018/5/layout/CenteredIconLabelDescriptionList"/>
    <dgm:cxn modelId="{437E11EA-29EE-4C25-A40F-EC44D8159EDB}" type="presParOf" srcId="{3DB7A6C5-8F89-449C-94B1-9B9A92E8BFE0}" destId="{ED72090E-CC1A-4BB1-B5D7-06F1EF8F6088}" srcOrd="0" destOrd="0" presId="urn:microsoft.com/office/officeart/2018/5/layout/CenteredIconLabelDescriptionList"/>
    <dgm:cxn modelId="{99CA8166-2FC4-4336-B6A1-23B2DCA9DB01}" type="presParOf" srcId="{3DB7A6C5-8F89-449C-94B1-9B9A92E8BFE0}" destId="{C96C9923-ABE9-4AA5-AEC5-C0D211D601D8}" srcOrd="1" destOrd="0" presId="urn:microsoft.com/office/officeart/2018/5/layout/CenteredIconLabelDescriptionList"/>
    <dgm:cxn modelId="{D85FB737-F400-4DC1-AB84-B35E04619C2A}" type="presParOf" srcId="{3DB7A6C5-8F89-449C-94B1-9B9A92E8BFE0}" destId="{A0ADAFC9-234C-493D-9222-14D5403169C1}" srcOrd="2" destOrd="0" presId="urn:microsoft.com/office/officeart/2018/5/layout/CenteredIconLabelDescriptionList"/>
    <dgm:cxn modelId="{28589C4E-36E5-4E27-BD15-996AD396B132}" type="presParOf" srcId="{3DB7A6C5-8F89-449C-94B1-9B9A92E8BFE0}" destId="{192A596B-9783-4F01-8E56-AC0A0BA03937}" srcOrd="3" destOrd="0" presId="urn:microsoft.com/office/officeart/2018/5/layout/CenteredIconLabelDescriptionList"/>
    <dgm:cxn modelId="{5BF07B1C-CAAE-4E9E-8BB8-B70561FA176A}" type="presParOf" srcId="{3DB7A6C5-8F89-449C-94B1-9B9A92E8BFE0}" destId="{9E347471-38FF-42C3-BC3C-4E96FB2F538B}" srcOrd="4" destOrd="0" presId="urn:microsoft.com/office/officeart/2018/5/layout/CenteredIconLabelDescriptionList"/>
    <dgm:cxn modelId="{EA467093-A8D0-426C-B474-A02B6CBD3C90}" type="presParOf" srcId="{E3ABDD8B-F803-439F-980C-5C2ED6E77AA2}" destId="{22D302C1-0101-4B7D-AEBA-DA0DD4FB0404}" srcOrd="7" destOrd="0" presId="urn:microsoft.com/office/officeart/2018/5/layout/CenteredIconLabelDescriptionList"/>
    <dgm:cxn modelId="{E700B08E-B8CC-4FF2-B619-3ED95BB17D1A}" type="presParOf" srcId="{E3ABDD8B-F803-439F-980C-5C2ED6E77AA2}" destId="{921FE3BD-9530-4894-81CA-10097C380499}" srcOrd="8" destOrd="0" presId="urn:microsoft.com/office/officeart/2018/5/layout/CenteredIconLabelDescriptionList"/>
    <dgm:cxn modelId="{A99235EB-64CE-4F87-840E-FEE5593C0D2D}" type="presParOf" srcId="{921FE3BD-9530-4894-81CA-10097C380499}" destId="{F6824C27-B7BD-4F81-8FD5-C8FFDF31C463}" srcOrd="0" destOrd="0" presId="urn:microsoft.com/office/officeart/2018/5/layout/CenteredIconLabelDescriptionList"/>
    <dgm:cxn modelId="{87B6A891-7FE2-40FC-87BC-8CE7E20DEA17}" type="presParOf" srcId="{921FE3BD-9530-4894-81CA-10097C380499}" destId="{FD594523-722F-42F1-9E12-5F1E239760FA}" srcOrd="1" destOrd="0" presId="urn:microsoft.com/office/officeart/2018/5/layout/CenteredIconLabelDescriptionList"/>
    <dgm:cxn modelId="{997517DD-BAC2-4992-9037-643B8CAC57BD}" type="presParOf" srcId="{921FE3BD-9530-4894-81CA-10097C380499}" destId="{AAE19F70-B752-4F98-B242-9A83F88742F9}" srcOrd="2" destOrd="0" presId="urn:microsoft.com/office/officeart/2018/5/layout/CenteredIconLabelDescriptionList"/>
    <dgm:cxn modelId="{E1F9826A-7CA1-4A73-A170-BA41EA547B95}" type="presParOf" srcId="{921FE3BD-9530-4894-81CA-10097C380499}" destId="{3B65674B-0799-4C1B-BD12-287C29E5DBF3}" srcOrd="3" destOrd="0" presId="urn:microsoft.com/office/officeart/2018/5/layout/CenteredIconLabelDescriptionList"/>
    <dgm:cxn modelId="{DCA8B0CC-22BC-46F4-907E-8B8988820468}" type="presParOf" srcId="{921FE3BD-9530-4894-81CA-10097C380499}" destId="{6C999DA8-8E38-4CD5-8D18-4540A6DD46B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55CB3-8913-4B74-AA1F-BB32A4A03A54}" type="doc">
      <dgm:prSet loTypeId="urn:microsoft.com/office/officeart/2005/8/layout/default" loCatId="list" qsTypeId="urn:microsoft.com/office/officeart/2005/8/quickstyle/simple5" qsCatId="simple" csTypeId="urn:microsoft.com/office/officeart/2005/8/colors/accent1_4" csCatId="accent1" phldr="1"/>
      <dgm:spPr/>
      <dgm:t>
        <a:bodyPr/>
        <a:lstStyle/>
        <a:p>
          <a:endParaRPr lang="en-US"/>
        </a:p>
      </dgm:t>
    </dgm:pt>
    <dgm:pt modelId="{9247CA51-6429-4410-B5B8-4B0A0F65C97C}">
      <dgm:prSet/>
      <dgm:spPr/>
      <dgm:t>
        <a:bodyPr/>
        <a:lstStyle/>
        <a:p>
          <a:pPr>
            <a:defRPr cap="all"/>
          </a:pPr>
          <a:r>
            <a:rPr lang="en-US"/>
            <a:t>Specific</a:t>
          </a:r>
        </a:p>
      </dgm:t>
    </dgm:pt>
    <dgm:pt modelId="{A845030F-ECB9-47F3-9751-C2B852EDF2FD}" type="parTrans" cxnId="{8FBE347F-06CB-4581-9778-14AB623313F5}">
      <dgm:prSet/>
      <dgm:spPr/>
      <dgm:t>
        <a:bodyPr/>
        <a:lstStyle/>
        <a:p>
          <a:endParaRPr lang="en-US"/>
        </a:p>
      </dgm:t>
    </dgm:pt>
    <dgm:pt modelId="{5C9081B3-F41C-4C86-9C2F-0D6FA223EE38}" type="sibTrans" cxnId="{8FBE347F-06CB-4581-9778-14AB623313F5}">
      <dgm:prSet/>
      <dgm:spPr/>
      <dgm:t>
        <a:bodyPr/>
        <a:lstStyle/>
        <a:p>
          <a:endParaRPr lang="en-US"/>
        </a:p>
      </dgm:t>
    </dgm:pt>
    <dgm:pt modelId="{9870AF80-8CC1-4F4D-977F-79FB0C3D42C0}">
      <dgm:prSet/>
      <dgm:spPr/>
      <dgm:t>
        <a:bodyPr/>
        <a:lstStyle/>
        <a:p>
          <a:pPr>
            <a:defRPr cap="all"/>
          </a:pPr>
          <a:r>
            <a:rPr lang="en-US"/>
            <a:t>Testable</a:t>
          </a:r>
        </a:p>
      </dgm:t>
    </dgm:pt>
    <dgm:pt modelId="{593BDDA7-5FCC-4646-B09A-5CBE2A0C5822}" type="parTrans" cxnId="{903A2C6C-1C30-4813-9E83-7F6B6B75A439}">
      <dgm:prSet/>
      <dgm:spPr/>
      <dgm:t>
        <a:bodyPr/>
        <a:lstStyle/>
        <a:p>
          <a:endParaRPr lang="en-US"/>
        </a:p>
      </dgm:t>
    </dgm:pt>
    <dgm:pt modelId="{46AE8B2C-1246-4450-A8CA-467F2CD1AF4F}" type="sibTrans" cxnId="{903A2C6C-1C30-4813-9E83-7F6B6B75A439}">
      <dgm:prSet/>
      <dgm:spPr/>
      <dgm:t>
        <a:bodyPr/>
        <a:lstStyle/>
        <a:p>
          <a:endParaRPr lang="en-US"/>
        </a:p>
      </dgm:t>
    </dgm:pt>
    <dgm:pt modelId="{84A293B1-77CE-4978-A0C7-15AA038C38C6}">
      <dgm:prSet phldr="0"/>
      <dgm:spPr/>
      <dgm:t>
        <a:bodyPr/>
        <a:lstStyle/>
        <a:p>
          <a:pPr>
            <a:defRPr cap="all"/>
          </a:pPr>
          <a:r>
            <a:rPr lang="en-US">
              <a:latin typeface="Calibri" panose="020F0502020204030204"/>
            </a:rPr>
            <a:t>Relevant</a:t>
          </a:r>
          <a:endParaRPr lang="en-US"/>
        </a:p>
      </dgm:t>
    </dgm:pt>
    <dgm:pt modelId="{BB12588A-782D-4D44-AAA2-249600F9AB31}" type="parTrans" cxnId="{8FDF9FFA-90DF-43DF-92B2-097801158267}">
      <dgm:prSet/>
      <dgm:spPr/>
    </dgm:pt>
    <dgm:pt modelId="{A9AA90DB-256A-4053-B33B-ABD64B425C38}" type="sibTrans" cxnId="{8FDF9FFA-90DF-43DF-92B2-097801158267}">
      <dgm:prSet/>
      <dgm:spPr/>
    </dgm:pt>
    <dgm:pt modelId="{4DC20EFB-F279-4425-AE48-CBDDEFFB70FD}">
      <dgm:prSet phldr="0"/>
      <dgm:spPr/>
      <dgm:t>
        <a:bodyPr/>
        <a:lstStyle/>
        <a:p>
          <a:pPr>
            <a:defRPr cap="all"/>
          </a:pPr>
          <a:r>
            <a:rPr lang="en-US">
              <a:latin typeface="Calibri" panose="020F0502020204030204"/>
            </a:rPr>
            <a:t>Traceable</a:t>
          </a:r>
        </a:p>
      </dgm:t>
    </dgm:pt>
    <dgm:pt modelId="{92462E63-09BB-428B-A1E2-CD071377B5DF}" type="parTrans" cxnId="{1BB49DB4-571A-43B1-A712-F569DE80D588}">
      <dgm:prSet/>
      <dgm:spPr/>
    </dgm:pt>
    <dgm:pt modelId="{E794F6F8-74C2-4577-A849-A02E5941AA55}" type="sibTrans" cxnId="{1BB49DB4-571A-43B1-A712-F569DE80D588}">
      <dgm:prSet/>
      <dgm:spPr/>
    </dgm:pt>
    <dgm:pt modelId="{1E415927-92D3-4DA7-BF19-6F63929F301A}">
      <dgm:prSet phldr="0"/>
      <dgm:spPr/>
      <dgm:t>
        <a:bodyPr/>
        <a:lstStyle/>
        <a:p>
          <a:pPr>
            <a:defRPr cap="all"/>
          </a:pPr>
          <a:r>
            <a:rPr lang="en-US">
              <a:latin typeface="Calibri" panose="020F0502020204030204"/>
            </a:rPr>
            <a:t>Complete</a:t>
          </a:r>
        </a:p>
      </dgm:t>
    </dgm:pt>
    <dgm:pt modelId="{24061A53-BF41-446F-B67F-FC4A4B5FFBA7}" type="parTrans" cxnId="{CF9A0AA5-FFCB-43F1-98DD-2CEB3F3CBEC1}">
      <dgm:prSet/>
      <dgm:spPr/>
    </dgm:pt>
    <dgm:pt modelId="{1856FC80-F713-4A9D-8767-94EB427C1F8E}" type="sibTrans" cxnId="{CF9A0AA5-FFCB-43F1-98DD-2CEB3F3CBEC1}">
      <dgm:prSet/>
      <dgm:spPr/>
    </dgm:pt>
    <dgm:pt modelId="{6FA47C18-318D-4C4C-B0EE-518F7DE6AAB2}">
      <dgm:prSet phldr="0"/>
      <dgm:spPr/>
      <dgm:t>
        <a:bodyPr/>
        <a:lstStyle/>
        <a:p>
          <a:pPr>
            <a:defRPr cap="all"/>
          </a:pPr>
          <a:r>
            <a:rPr lang="en-US">
              <a:latin typeface="Calibri" panose="020F0502020204030204"/>
            </a:rPr>
            <a:t>Verifiable</a:t>
          </a:r>
        </a:p>
      </dgm:t>
    </dgm:pt>
    <dgm:pt modelId="{380632AB-75C6-4F2C-B168-7F3A2B0C9BB5}" type="parTrans" cxnId="{64A2FD7A-B7E0-467F-A8CE-B80D6AFB7885}">
      <dgm:prSet/>
      <dgm:spPr/>
    </dgm:pt>
    <dgm:pt modelId="{D16FA4AB-B928-48C0-9437-030A8BAA8D4C}" type="sibTrans" cxnId="{64A2FD7A-B7E0-467F-A8CE-B80D6AFB7885}">
      <dgm:prSet/>
      <dgm:spPr/>
    </dgm:pt>
    <dgm:pt modelId="{BB0F3C41-3531-436B-9AB1-6C1F08E5EE53}">
      <dgm:prSet phldr="0"/>
      <dgm:spPr/>
      <dgm:t>
        <a:bodyPr/>
        <a:lstStyle/>
        <a:p>
          <a:pPr>
            <a:defRPr cap="all"/>
          </a:pPr>
          <a:r>
            <a:rPr lang="en-US">
              <a:latin typeface="Calibri" panose="020F0502020204030204"/>
            </a:rPr>
            <a:t>Concise</a:t>
          </a:r>
        </a:p>
      </dgm:t>
    </dgm:pt>
    <dgm:pt modelId="{66D8CACD-E961-48E2-A254-F3FB7B7E5AAF}" type="parTrans" cxnId="{3F8D5B1E-4D49-45C3-894C-AA3DDBFA3186}">
      <dgm:prSet/>
      <dgm:spPr/>
    </dgm:pt>
    <dgm:pt modelId="{D3974ACC-5223-4107-A8E2-FB128C3EC039}" type="sibTrans" cxnId="{3F8D5B1E-4D49-45C3-894C-AA3DDBFA3186}">
      <dgm:prSet/>
      <dgm:spPr/>
    </dgm:pt>
    <dgm:pt modelId="{0EF83689-D524-46E2-A060-ABE9E612A106}" type="pres">
      <dgm:prSet presAssocID="{63155CB3-8913-4B74-AA1F-BB32A4A03A54}" presName="diagram" presStyleCnt="0">
        <dgm:presLayoutVars>
          <dgm:dir/>
          <dgm:resizeHandles val="exact"/>
        </dgm:presLayoutVars>
      </dgm:prSet>
      <dgm:spPr/>
    </dgm:pt>
    <dgm:pt modelId="{C0D8DFA1-61B6-4FDA-8F55-4D05BB264F51}" type="pres">
      <dgm:prSet presAssocID="{1E415927-92D3-4DA7-BF19-6F63929F301A}" presName="node" presStyleLbl="node1" presStyleIdx="0" presStyleCnt="7">
        <dgm:presLayoutVars>
          <dgm:bulletEnabled val="1"/>
        </dgm:presLayoutVars>
      </dgm:prSet>
      <dgm:spPr/>
    </dgm:pt>
    <dgm:pt modelId="{3BF393FD-8514-4906-9FDA-591522F98B04}" type="pres">
      <dgm:prSet presAssocID="{1856FC80-F713-4A9D-8767-94EB427C1F8E}" presName="sibTrans" presStyleCnt="0"/>
      <dgm:spPr/>
    </dgm:pt>
    <dgm:pt modelId="{8D7B2A95-A99A-4A4B-B942-80DF4144A7FA}" type="pres">
      <dgm:prSet presAssocID="{BB0F3C41-3531-436B-9AB1-6C1F08E5EE53}" presName="node" presStyleLbl="node1" presStyleIdx="1" presStyleCnt="7">
        <dgm:presLayoutVars>
          <dgm:bulletEnabled val="1"/>
        </dgm:presLayoutVars>
      </dgm:prSet>
      <dgm:spPr/>
    </dgm:pt>
    <dgm:pt modelId="{CD98507E-AB5B-41E4-B3CA-8A8E73BE9752}" type="pres">
      <dgm:prSet presAssocID="{D3974ACC-5223-4107-A8E2-FB128C3EC039}" presName="sibTrans" presStyleCnt="0"/>
      <dgm:spPr/>
    </dgm:pt>
    <dgm:pt modelId="{48061A27-CC40-4649-893D-4E610B5872B0}" type="pres">
      <dgm:prSet presAssocID="{84A293B1-77CE-4978-A0C7-15AA038C38C6}" presName="node" presStyleLbl="node1" presStyleIdx="2" presStyleCnt="7">
        <dgm:presLayoutVars>
          <dgm:bulletEnabled val="1"/>
        </dgm:presLayoutVars>
      </dgm:prSet>
      <dgm:spPr/>
    </dgm:pt>
    <dgm:pt modelId="{D946DE5A-3CA7-4A5C-AA8B-32CF32A52108}" type="pres">
      <dgm:prSet presAssocID="{A9AA90DB-256A-4053-B33B-ABD64B425C38}" presName="sibTrans" presStyleCnt="0"/>
      <dgm:spPr/>
    </dgm:pt>
    <dgm:pt modelId="{E770B0B2-1858-4429-BAA9-02D40153B6CD}" type="pres">
      <dgm:prSet presAssocID="{9247CA51-6429-4410-B5B8-4B0A0F65C97C}" presName="node" presStyleLbl="node1" presStyleIdx="3" presStyleCnt="7">
        <dgm:presLayoutVars>
          <dgm:bulletEnabled val="1"/>
        </dgm:presLayoutVars>
      </dgm:prSet>
      <dgm:spPr/>
    </dgm:pt>
    <dgm:pt modelId="{1FD1DC34-F18A-486A-A0BC-89E46933E272}" type="pres">
      <dgm:prSet presAssocID="{5C9081B3-F41C-4C86-9C2F-0D6FA223EE38}" presName="sibTrans" presStyleCnt="0"/>
      <dgm:spPr/>
    </dgm:pt>
    <dgm:pt modelId="{3440D218-CC33-44D0-B95E-5BC8BC89428F}" type="pres">
      <dgm:prSet presAssocID="{9870AF80-8CC1-4F4D-977F-79FB0C3D42C0}" presName="node" presStyleLbl="node1" presStyleIdx="4" presStyleCnt="7">
        <dgm:presLayoutVars>
          <dgm:bulletEnabled val="1"/>
        </dgm:presLayoutVars>
      </dgm:prSet>
      <dgm:spPr/>
    </dgm:pt>
    <dgm:pt modelId="{B596596E-8C67-447E-9106-3F3132F56490}" type="pres">
      <dgm:prSet presAssocID="{46AE8B2C-1246-4450-A8CA-467F2CD1AF4F}" presName="sibTrans" presStyleCnt="0"/>
      <dgm:spPr/>
    </dgm:pt>
    <dgm:pt modelId="{7DA8C1FB-192F-4A74-B4DA-03B39F39DD8B}" type="pres">
      <dgm:prSet presAssocID="{4DC20EFB-F279-4425-AE48-CBDDEFFB70FD}" presName="node" presStyleLbl="node1" presStyleIdx="5" presStyleCnt="7">
        <dgm:presLayoutVars>
          <dgm:bulletEnabled val="1"/>
        </dgm:presLayoutVars>
      </dgm:prSet>
      <dgm:spPr/>
    </dgm:pt>
    <dgm:pt modelId="{8BD2548F-0EEC-438C-ABB3-A8101C1B2DCF}" type="pres">
      <dgm:prSet presAssocID="{E794F6F8-74C2-4577-A849-A02E5941AA55}" presName="sibTrans" presStyleCnt="0"/>
      <dgm:spPr/>
    </dgm:pt>
    <dgm:pt modelId="{17438D4F-5D37-474B-876D-E7FB6526AE00}" type="pres">
      <dgm:prSet presAssocID="{6FA47C18-318D-4C4C-B0EE-518F7DE6AAB2}" presName="node" presStyleLbl="node1" presStyleIdx="6" presStyleCnt="7">
        <dgm:presLayoutVars>
          <dgm:bulletEnabled val="1"/>
        </dgm:presLayoutVars>
      </dgm:prSet>
      <dgm:spPr/>
    </dgm:pt>
  </dgm:ptLst>
  <dgm:cxnLst>
    <dgm:cxn modelId="{3F8D5B1E-4D49-45C3-894C-AA3DDBFA3186}" srcId="{63155CB3-8913-4B74-AA1F-BB32A4A03A54}" destId="{BB0F3C41-3531-436B-9AB1-6C1F08E5EE53}" srcOrd="1" destOrd="0" parTransId="{66D8CACD-E961-48E2-A254-F3FB7B7E5AAF}" sibTransId="{D3974ACC-5223-4107-A8E2-FB128C3EC039}"/>
    <dgm:cxn modelId="{B2581027-2209-4DA5-A929-3B3E8E1741C6}" type="presOf" srcId="{1E415927-92D3-4DA7-BF19-6F63929F301A}" destId="{C0D8DFA1-61B6-4FDA-8F55-4D05BB264F51}" srcOrd="0" destOrd="0" presId="urn:microsoft.com/office/officeart/2005/8/layout/default"/>
    <dgm:cxn modelId="{C53D3D4A-C449-4FF1-B2E9-6D105D13C2A3}" type="presOf" srcId="{84A293B1-77CE-4978-A0C7-15AA038C38C6}" destId="{48061A27-CC40-4649-893D-4E610B5872B0}" srcOrd="0" destOrd="0" presId="urn:microsoft.com/office/officeart/2005/8/layout/default"/>
    <dgm:cxn modelId="{903A2C6C-1C30-4813-9E83-7F6B6B75A439}" srcId="{63155CB3-8913-4B74-AA1F-BB32A4A03A54}" destId="{9870AF80-8CC1-4F4D-977F-79FB0C3D42C0}" srcOrd="4" destOrd="0" parTransId="{593BDDA7-5FCC-4646-B09A-5CBE2A0C5822}" sibTransId="{46AE8B2C-1246-4450-A8CA-467F2CD1AF4F}"/>
    <dgm:cxn modelId="{64A2FD7A-B7E0-467F-A8CE-B80D6AFB7885}" srcId="{63155CB3-8913-4B74-AA1F-BB32A4A03A54}" destId="{6FA47C18-318D-4C4C-B0EE-518F7DE6AAB2}" srcOrd="6" destOrd="0" parTransId="{380632AB-75C6-4F2C-B168-7F3A2B0C9BB5}" sibTransId="{D16FA4AB-B928-48C0-9437-030A8BAA8D4C}"/>
    <dgm:cxn modelId="{8FBE347F-06CB-4581-9778-14AB623313F5}" srcId="{63155CB3-8913-4B74-AA1F-BB32A4A03A54}" destId="{9247CA51-6429-4410-B5B8-4B0A0F65C97C}" srcOrd="3" destOrd="0" parTransId="{A845030F-ECB9-47F3-9751-C2B852EDF2FD}" sibTransId="{5C9081B3-F41C-4C86-9C2F-0D6FA223EE38}"/>
    <dgm:cxn modelId="{F09B0789-2B83-4E01-8C6B-571A8045D350}" type="presOf" srcId="{6FA47C18-318D-4C4C-B0EE-518F7DE6AAB2}" destId="{17438D4F-5D37-474B-876D-E7FB6526AE00}" srcOrd="0" destOrd="0" presId="urn:microsoft.com/office/officeart/2005/8/layout/default"/>
    <dgm:cxn modelId="{09AB9F8A-98D9-4586-B7F5-D3E4857DB5BC}" type="presOf" srcId="{9870AF80-8CC1-4F4D-977F-79FB0C3D42C0}" destId="{3440D218-CC33-44D0-B95E-5BC8BC89428F}" srcOrd="0" destOrd="0" presId="urn:microsoft.com/office/officeart/2005/8/layout/default"/>
    <dgm:cxn modelId="{7D1147A3-5DCA-4345-97BF-CCF01074853E}" type="presOf" srcId="{63155CB3-8913-4B74-AA1F-BB32A4A03A54}" destId="{0EF83689-D524-46E2-A060-ABE9E612A106}" srcOrd="0" destOrd="0" presId="urn:microsoft.com/office/officeart/2005/8/layout/default"/>
    <dgm:cxn modelId="{CF9A0AA5-FFCB-43F1-98DD-2CEB3F3CBEC1}" srcId="{63155CB3-8913-4B74-AA1F-BB32A4A03A54}" destId="{1E415927-92D3-4DA7-BF19-6F63929F301A}" srcOrd="0" destOrd="0" parTransId="{24061A53-BF41-446F-B67F-FC4A4B5FFBA7}" sibTransId="{1856FC80-F713-4A9D-8767-94EB427C1F8E}"/>
    <dgm:cxn modelId="{1BB49DB4-571A-43B1-A712-F569DE80D588}" srcId="{63155CB3-8913-4B74-AA1F-BB32A4A03A54}" destId="{4DC20EFB-F279-4425-AE48-CBDDEFFB70FD}" srcOrd="5" destOrd="0" parTransId="{92462E63-09BB-428B-A1E2-CD071377B5DF}" sibTransId="{E794F6F8-74C2-4577-A849-A02E5941AA55}"/>
    <dgm:cxn modelId="{48152EDB-C545-49E4-AF2E-236246546720}" type="presOf" srcId="{4DC20EFB-F279-4425-AE48-CBDDEFFB70FD}" destId="{7DA8C1FB-192F-4A74-B4DA-03B39F39DD8B}" srcOrd="0" destOrd="0" presId="urn:microsoft.com/office/officeart/2005/8/layout/default"/>
    <dgm:cxn modelId="{A59D67E2-C187-4C5F-AE6D-6574C411D29C}" type="presOf" srcId="{9247CA51-6429-4410-B5B8-4B0A0F65C97C}" destId="{E770B0B2-1858-4429-BAA9-02D40153B6CD}" srcOrd="0" destOrd="0" presId="urn:microsoft.com/office/officeart/2005/8/layout/default"/>
    <dgm:cxn modelId="{249D81E4-59CA-48A8-893F-085D7718433A}" type="presOf" srcId="{BB0F3C41-3531-436B-9AB1-6C1F08E5EE53}" destId="{8D7B2A95-A99A-4A4B-B942-80DF4144A7FA}" srcOrd="0" destOrd="0" presId="urn:microsoft.com/office/officeart/2005/8/layout/default"/>
    <dgm:cxn modelId="{8FDF9FFA-90DF-43DF-92B2-097801158267}" srcId="{63155CB3-8913-4B74-AA1F-BB32A4A03A54}" destId="{84A293B1-77CE-4978-A0C7-15AA038C38C6}" srcOrd="2" destOrd="0" parTransId="{BB12588A-782D-4D44-AAA2-249600F9AB31}" sibTransId="{A9AA90DB-256A-4053-B33B-ABD64B425C38}"/>
    <dgm:cxn modelId="{88854F3D-6E0C-40B9-88F6-3CA58B55200C}" type="presParOf" srcId="{0EF83689-D524-46E2-A060-ABE9E612A106}" destId="{C0D8DFA1-61B6-4FDA-8F55-4D05BB264F51}" srcOrd="0" destOrd="0" presId="urn:microsoft.com/office/officeart/2005/8/layout/default"/>
    <dgm:cxn modelId="{232AADE9-04C0-48F0-9484-9C34F44D403A}" type="presParOf" srcId="{0EF83689-D524-46E2-A060-ABE9E612A106}" destId="{3BF393FD-8514-4906-9FDA-591522F98B04}" srcOrd="1" destOrd="0" presId="urn:microsoft.com/office/officeart/2005/8/layout/default"/>
    <dgm:cxn modelId="{766C2164-4E9E-4930-800D-15B548D893E8}" type="presParOf" srcId="{0EF83689-D524-46E2-A060-ABE9E612A106}" destId="{8D7B2A95-A99A-4A4B-B942-80DF4144A7FA}" srcOrd="2" destOrd="0" presId="urn:microsoft.com/office/officeart/2005/8/layout/default"/>
    <dgm:cxn modelId="{064C1686-63F7-4626-9CC9-C780BA6BF36C}" type="presParOf" srcId="{0EF83689-D524-46E2-A060-ABE9E612A106}" destId="{CD98507E-AB5B-41E4-B3CA-8A8E73BE9752}" srcOrd="3" destOrd="0" presId="urn:microsoft.com/office/officeart/2005/8/layout/default"/>
    <dgm:cxn modelId="{E45CA01B-DB12-4828-A517-65BACA1A803A}" type="presParOf" srcId="{0EF83689-D524-46E2-A060-ABE9E612A106}" destId="{48061A27-CC40-4649-893D-4E610B5872B0}" srcOrd="4" destOrd="0" presId="urn:microsoft.com/office/officeart/2005/8/layout/default"/>
    <dgm:cxn modelId="{6BC3F40E-82C9-45ED-84F5-06ADF56B759E}" type="presParOf" srcId="{0EF83689-D524-46E2-A060-ABE9E612A106}" destId="{D946DE5A-3CA7-4A5C-AA8B-32CF32A52108}" srcOrd="5" destOrd="0" presId="urn:microsoft.com/office/officeart/2005/8/layout/default"/>
    <dgm:cxn modelId="{949158B6-0772-4EE1-92E4-6C5D5381EEF7}" type="presParOf" srcId="{0EF83689-D524-46E2-A060-ABE9E612A106}" destId="{E770B0B2-1858-4429-BAA9-02D40153B6CD}" srcOrd="6" destOrd="0" presId="urn:microsoft.com/office/officeart/2005/8/layout/default"/>
    <dgm:cxn modelId="{2B65E8D1-AAEB-4ACD-9840-2DBA46C53520}" type="presParOf" srcId="{0EF83689-D524-46E2-A060-ABE9E612A106}" destId="{1FD1DC34-F18A-486A-A0BC-89E46933E272}" srcOrd="7" destOrd="0" presId="urn:microsoft.com/office/officeart/2005/8/layout/default"/>
    <dgm:cxn modelId="{D3ABAA27-B5B0-4F65-B398-CB3CCF2FCA1B}" type="presParOf" srcId="{0EF83689-D524-46E2-A060-ABE9E612A106}" destId="{3440D218-CC33-44D0-B95E-5BC8BC89428F}" srcOrd="8" destOrd="0" presId="urn:microsoft.com/office/officeart/2005/8/layout/default"/>
    <dgm:cxn modelId="{5903E891-AB99-447F-84E0-FD9E9F0D446D}" type="presParOf" srcId="{0EF83689-D524-46E2-A060-ABE9E612A106}" destId="{B596596E-8C67-447E-9106-3F3132F56490}" srcOrd="9" destOrd="0" presId="urn:microsoft.com/office/officeart/2005/8/layout/default"/>
    <dgm:cxn modelId="{E7CFC021-65D0-44FD-A3BA-04858DF69599}" type="presParOf" srcId="{0EF83689-D524-46E2-A060-ABE9E612A106}" destId="{7DA8C1FB-192F-4A74-B4DA-03B39F39DD8B}" srcOrd="10" destOrd="0" presId="urn:microsoft.com/office/officeart/2005/8/layout/default"/>
    <dgm:cxn modelId="{BD0AE292-6F10-4AA2-98AA-53067EB7AC0B}" type="presParOf" srcId="{0EF83689-D524-46E2-A060-ABE9E612A106}" destId="{8BD2548F-0EEC-438C-ABB3-A8101C1B2DCF}" srcOrd="11" destOrd="0" presId="urn:microsoft.com/office/officeart/2005/8/layout/default"/>
    <dgm:cxn modelId="{A22E7C0E-9791-4E25-8412-6C03B4E80CA1}" type="presParOf" srcId="{0EF83689-D524-46E2-A060-ABE9E612A106}" destId="{17438D4F-5D37-474B-876D-E7FB6526AE0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A333EF-8882-481C-B00D-096901469AC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173BFA6-BB90-4246-9BB8-750AA50B6B8E}">
      <dgm:prSet/>
      <dgm:spPr/>
      <dgm:t>
        <a:bodyPr/>
        <a:lstStyle/>
        <a:p>
          <a:r>
            <a:rPr lang="en-US"/>
            <a:t>Difficult requirements</a:t>
          </a:r>
        </a:p>
      </dgm:t>
    </dgm:pt>
    <dgm:pt modelId="{86CBC145-9499-4824-B941-180A1D8C2054}" type="parTrans" cxnId="{6E00C8E6-6E4D-40D9-A30B-EECC5C5A0C27}">
      <dgm:prSet/>
      <dgm:spPr/>
      <dgm:t>
        <a:bodyPr/>
        <a:lstStyle/>
        <a:p>
          <a:endParaRPr lang="en-US"/>
        </a:p>
      </dgm:t>
    </dgm:pt>
    <dgm:pt modelId="{6D0DEB5F-0B31-4F94-A17D-C37D341C6669}" type="sibTrans" cxnId="{6E00C8E6-6E4D-40D9-A30B-EECC5C5A0C27}">
      <dgm:prSet/>
      <dgm:spPr/>
      <dgm:t>
        <a:bodyPr/>
        <a:lstStyle/>
        <a:p>
          <a:endParaRPr lang="en-US"/>
        </a:p>
      </dgm:t>
    </dgm:pt>
    <dgm:pt modelId="{8C4F115A-F5AE-4D13-9866-336583A3129C}">
      <dgm:prSet/>
      <dgm:spPr/>
      <dgm:t>
        <a:bodyPr/>
        <a:lstStyle/>
        <a:p>
          <a:r>
            <a:rPr lang="en-US"/>
            <a:t>Areas that </a:t>
          </a:r>
          <a:r>
            <a:rPr lang="en-US">
              <a:latin typeface="Calibri" panose="020F0502020204030204"/>
            </a:rPr>
            <a:t>require</a:t>
          </a:r>
          <a:r>
            <a:rPr lang="en-US"/>
            <a:t> customization</a:t>
          </a:r>
        </a:p>
      </dgm:t>
    </dgm:pt>
    <dgm:pt modelId="{CB3810BB-7899-483E-8A73-4408C2E639FD}" type="parTrans" cxnId="{BF2F0345-F5D9-42C3-AAA9-92F79364EC43}">
      <dgm:prSet/>
      <dgm:spPr/>
      <dgm:t>
        <a:bodyPr/>
        <a:lstStyle/>
        <a:p>
          <a:endParaRPr lang="en-US"/>
        </a:p>
      </dgm:t>
    </dgm:pt>
    <dgm:pt modelId="{0EED7255-E083-4463-AF02-888CF95E2678}" type="sibTrans" cxnId="{BF2F0345-F5D9-42C3-AAA9-92F79364EC43}">
      <dgm:prSet/>
      <dgm:spPr/>
      <dgm:t>
        <a:bodyPr/>
        <a:lstStyle/>
        <a:p>
          <a:endParaRPr lang="en-US"/>
        </a:p>
      </dgm:t>
    </dgm:pt>
    <dgm:pt modelId="{3D6EC051-6F0A-451B-ADFE-E90109F009F1}">
      <dgm:prSet/>
      <dgm:spPr/>
      <dgm:t>
        <a:bodyPr/>
        <a:lstStyle/>
        <a:p>
          <a:r>
            <a:rPr lang="en-US"/>
            <a:t>Processes that need the most customer service/TLC</a:t>
          </a:r>
        </a:p>
      </dgm:t>
    </dgm:pt>
    <dgm:pt modelId="{37BE4ED1-F353-4F1D-A7EC-6B619CCBEA40}" type="parTrans" cxnId="{02930C7A-3A69-4A40-82BC-D968ACDFDE67}">
      <dgm:prSet/>
      <dgm:spPr/>
      <dgm:t>
        <a:bodyPr/>
        <a:lstStyle/>
        <a:p>
          <a:endParaRPr lang="en-US"/>
        </a:p>
      </dgm:t>
    </dgm:pt>
    <dgm:pt modelId="{D6D5DB3E-E225-42BA-B1EF-7E3D505512BA}" type="sibTrans" cxnId="{02930C7A-3A69-4A40-82BC-D968ACDFDE67}">
      <dgm:prSet/>
      <dgm:spPr/>
      <dgm:t>
        <a:bodyPr/>
        <a:lstStyle/>
        <a:p>
          <a:endParaRPr lang="en-US"/>
        </a:p>
      </dgm:t>
    </dgm:pt>
    <dgm:pt modelId="{3FA49AD8-60E3-43F9-9DEC-7470094D13D0}">
      <dgm:prSet/>
      <dgm:spPr/>
      <dgm:t>
        <a:bodyPr/>
        <a:lstStyle/>
        <a:p>
          <a:r>
            <a:rPr lang="en-US"/>
            <a:t>Processes that support the most revenue</a:t>
          </a:r>
        </a:p>
      </dgm:t>
    </dgm:pt>
    <dgm:pt modelId="{C245FB44-4AD9-4B9B-971A-F24B2A347D0A}" type="parTrans" cxnId="{BF9C5F68-167A-4FDB-8F9E-4F02148AAE9D}">
      <dgm:prSet/>
      <dgm:spPr/>
      <dgm:t>
        <a:bodyPr/>
        <a:lstStyle/>
        <a:p>
          <a:endParaRPr lang="en-US"/>
        </a:p>
      </dgm:t>
    </dgm:pt>
    <dgm:pt modelId="{C9E0A322-621C-4F42-A15F-21926D62AF37}" type="sibTrans" cxnId="{BF9C5F68-167A-4FDB-8F9E-4F02148AAE9D}">
      <dgm:prSet/>
      <dgm:spPr/>
      <dgm:t>
        <a:bodyPr/>
        <a:lstStyle/>
        <a:p>
          <a:endParaRPr lang="en-US"/>
        </a:p>
      </dgm:t>
    </dgm:pt>
    <dgm:pt modelId="{DF4F662E-000E-4F83-987A-C9CB6D25D2F4}">
      <dgm:prSet/>
      <dgm:spPr/>
      <dgm:t>
        <a:bodyPr/>
        <a:lstStyle/>
        <a:p>
          <a:r>
            <a:rPr lang="en-US"/>
            <a:t>Processes that can be automated</a:t>
          </a:r>
        </a:p>
      </dgm:t>
    </dgm:pt>
    <dgm:pt modelId="{013775BF-0F13-4ED3-8D28-DBC650E6B047}" type="parTrans" cxnId="{C306E1AB-2B08-428B-A171-50EA70F2B1EF}">
      <dgm:prSet/>
      <dgm:spPr/>
      <dgm:t>
        <a:bodyPr/>
        <a:lstStyle/>
        <a:p>
          <a:endParaRPr lang="en-US"/>
        </a:p>
      </dgm:t>
    </dgm:pt>
    <dgm:pt modelId="{EF2DCC2E-A463-456C-AEF6-6B38E2BCCD4A}" type="sibTrans" cxnId="{C306E1AB-2B08-428B-A171-50EA70F2B1EF}">
      <dgm:prSet/>
      <dgm:spPr/>
      <dgm:t>
        <a:bodyPr/>
        <a:lstStyle/>
        <a:p>
          <a:endParaRPr lang="en-US"/>
        </a:p>
      </dgm:t>
    </dgm:pt>
    <dgm:pt modelId="{AFE464DE-ED1E-483D-86CC-F471ECD51925}" type="pres">
      <dgm:prSet presAssocID="{41A333EF-8882-481C-B00D-096901469AC1}" presName="vert0" presStyleCnt="0">
        <dgm:presLayoutVars>
          <dgm:dir/>
          <dgm:animOne val="branch"/>
          <dgm:animLvl val="lvl"/>
        </dgm:presLayoutVars>
      </dgm:prSet>
      <dgm:spPr/>
    </dgm:pt>
    <dgm:pt modelId="{55E1B8CF-16E3-4552-90A3-32FDF0D9C46A}" type="pres">
      <dgm:prSet presAssocID="{1173BFA6-BB90-4246-9BB8-750AA50B6B8E}" presName="thickLine" presStyleLbl="alignNode1" presStyleIdx="0" presStyleCnt="5"/>
      <dgm:spPr/>
    </dgm:pt>
    <dgm:pt modelId="{3D1A9011-479C-444E-9A98-40FED4A11AA6}" type="pres">
      <dgm:prSet presAssocID="{1173BFA6-BB90-4246-9BB8-750AA50B6B8E}" presName="horz1" presStyleCnt="0"/>
      <dgm:spPr/>
    </dgm:pt>
    <dgm:pt modelId="{DA4219F7-5FC8-44A6-977B-1C757D6931E8}" type="pres">
      <dgm:prSet presAssocID="{1173BFA6-BB90-4246-9BB8-750AA50B6B8E}" presName="tx1" presStyleLbl="revTx" presStyleIdx="0" presStyleCnt="5"/>
      <dgm:spPr/>
    </dgm:pt>
    <dgm:pt modelId="{2A948AF9-BD5E-48A4-9DCE-F2BA81E308F1}" type="pres">
      <dgm:prSet presAssocID="{1173BFA6-BB90-4246-9BB8-750AA50B6B8E}" presName="vert1" presStyleCnt="0"/>
      <dgm:spPr/>
    </dgm:pt>
    <dgm:pt modelId="{2C85485D-E4F2-4C6F-A510-FEADAC786084}" type="pres">
      <dgm:prSet presAssocID="{8C4F115A-F5AE-4D13-9866-336583A3129C}" presName="thickLine" presStyleLbl="alignNode1" presStyleIdx="1" presStyleCnt="5"/>
      <dgm:spPr/>
    </dgm:pt>
    <dgm:pt modelId="{360C86A6-4BC3-459D-8036-B10A17779D75}" type="pres">
      <dgm:prSet presAssocID="{8C4F115A-F5AE-4D13-9866-336583A3129C}" presName="horz1" presStyleCnt="0"/>
      <dgm:spPr/>
    </dgm:pt>
    <dgm:pt modelId="{DB3B8B4E-FAC5-4CFB-947A-096A07A1A9AD}" type="pres">
      <dgm:prSet presAssocID="{8C4F115A-F5AE-4D13-9866-336583A3129C}" presName="tx1" presStyleLbl="revTx" presStyleIdx="1" presStyleCnt="5"/>
      <dgm:spPr/>
    </dgm:pt>
    <dgm:pt modelId="{8C77B2D0-B564-498E-AC08-F0B0A3849F6C}" type="pres">
      <dgm:prSet presAssocID="{8C4F115A-F5AE-4D13-9866-336583A3129C}" presName="vert1" presStyleCnt="0"/>
      <dgm:spPr/>
    </dgm:pt>
    <dgm:pt modelId="{EBC98F21-FC12-4C94-AD1C-38884B92CF64}" type="pres">
      <dgm:prSet presAssocID="{3D6EC051-6F0A-451B-ADFE-E90109F009F1}" presName="thickLine" presStyleLbl="alignNode1" presStyleIdx="2" presStyleCnt="5"/>
      <dgm:spPr/>
    </dgm:pt>
    <dgm:pt modelId="{4D9DA4EA-BA5B-4FA1-A923-F56B34373DFC}" type="pres">
      <dgm:prSet presAssocID="{3D6EC051-6F0A-451B-ADFE-E90109F009F1}" presName="horz1" presStyleCnt="0"/>
      <dgm:spPr/>
    </dgm:pt>
    <dgm:pt modelId="{FF77100D-9A40-4050-BE1A-17CC568F74CE}" type="pres">
      <dgm:prSet presAssocID="{3D6EC051-6F0A-451B-ADFE-E90109F009F1}" presName="tx1" presStyleLbl="revTx" presStyleIdx="2" presStyleCnt="5"/>
      <dgm:spPr/>
    </dgm:pt>
    <dgm:pt modelId="{1680135B-9DA9-48B1-A961-73054A076735}" type="pres">
      <dgm:prSet presAssocID="{3D6EC051-6F0A-451B-ADFE-E90109F009F1}" presName="vert1" presStyleCnt="0"/>
      <dgm:spPr/>
    </dgm:pt>
    <dgm:pt modelId="{956E8CBA-7266-4E6C-B6C0-DD44ADA38FB8}" type="pres">
      <dgm:prSet presAssocID="{3FA49AD8-60E3-43F9-9DEC-7470094D13D0}" presName="thickLine" presStyleLbl="alignNode1" presStyleIdx="3" presStyleCnt="5"/>
      <dgm:spPr/>
    </dgm:pt>
    <dgm:pt modelId="{C420A344-0B56-4E56-AC20-1A7CB97A9DB6}" type="pres">
      <dgm:prSet presAssocID="{3FA49AD8-60E3-43F9-9DEC-7470094D13D0}" presName="horz1" presStyleCnt="0"/>
      <dgm:spPr/>
    </dgm:pt>
    <dgm:pt modelId="{93EC364F-D76B-4C4A-BEE6-D4D49CB8C78D}" type="pres">
      <dgm:prSet presAssocID="{3FA49AD8-60E3-43F9-9DEC-7470094D13D0}" presName="tx1" presStyleLbl="revTx" presStyleIdx="3" presStyleCnt="5"/>
      <dgm:spPr/>
    </dgm:pt>
    <dgm:pt modelId="{D02736F7-E9DF-4056-926F-65E29150E98F}" type="pres">
      <dgm:prSet presAssocID="{3FA49AD8-60E3-43F9-9DEC-7470094D13D0}" presName="vert1" presStyleCnt="0"/>
      <dgm:spPr/>
    </dgm:pt>
    <dgm:pt modelId="{3E3C360B-087C-46BC-BEBA-5DF0420F9A12}" type="pres">
      <dgm:prSet presAssocID="{DF4F662E-000E-4F83-987A-C9CB6D25D2F4}" presName="thickLine" presStyleLbl="alignNode1" presStyleIdx="4" presStyleCnt="5"/>
      <dgm:spPr/>
    </dgm:pt>
    <dgm:pt modelId="{A206288F-D49B-4F3A-8683-60110EDB44F1}" type="pres">
      <dgm:prSet presAssocID="{DF4F662E-000E-4F83-987A-C9CB6D25D2F4}" presName="horz1" presStyleCnt="0"/>
      <dgm:spPr/>
    </dgm:pt>
    <dgm:pt modelId="{BD979065-415D-4B93-86F0-4D9DA605630D}" type="pres">
      <dgm:prSet presAssocID="{DF4F662E-000E-4F83-987A-C9CB6D25D2F4}" presName="tx1" presStyleLbl="revTx" presStyleIdx="4" presStyleCnt="5"/>
      <dgm:spPr/>
    </dgm:pt>
    <dgm:pt modelId="{C46DAB2D-D293-4021-A865-9A905751D065}" type="pres">
      <dgm:prSet presAssocID="{DF4F662E-000E-4F83-987A-C9CB6D25D2F4}" presName="vert1" presStyleCnt="0"/>
      <dgm:spPr/>
    </dgm:pt>
  </dgm:ptLst>
  <dgm:cxnLst>
    <dgm:cxn modelId="{80567D12-C6EF-4B3C-B639-46226D20632E}" type="presOf" srcId="{41A333EF-8882-481C-B00D-096901469AC1}" destId="{AFE464DE-ED1E-483D-86CC-F471ECD51925}" srcOrd="0" destOrd="0" presId="urn:microsoft.com/office/officeart/2008/layout/LinedList"/>
    <dgm:cxn modelId="{894F6721-365A-45FB-B905-6A747D64B0DB}" type="presOf" srcId="{3FA49AD8-60E3-43F9-9DEC-7470094D13D0}" destId="{93EC364F-D76B-4C4A-BEE6-D4D49CB8C78D}" srcOrd="0" destOrd="0" presId="urn:microsoft.com/office/officeart/2008/layout/LinedList"/>
    <dgm:cxn modelId="{BF2F0345-F5D9-42C3-AAA9-92F79364EC43}" srcId="{41A333EF-8882-481C-B00D-096901469AC1}" destId="{8C4F115A-F5AE-4D13-9866-336583A3129C}" srcOrd="1" destOrd="0" parTransId="{CB3810BB-7899-483E-8A73-4408C2E639FD}" sibTransId="{0EED7255-E083-4463-AF02-888CF95E2678}"/>
    <dgm:cxn modelId="{BF9C5F68-167A-4FDB-8F9E-4F02148AAE9D}" srcId="{41A333EF-8882-481C-B00D-096901469AC1}" destId="{3FA49AD8-60E3-43F9-9DEC-7470094D13D0}" srcOrd="3" destOrd="0" parTransId="{C245FB44-4AD9-4B9B-971A-F24B2A347D0A}" sibTransId="{C9E0A322-621C-4F42-A15F-21926D62AF37}"/>
    <dgm:cxn modelId="{CF258D68-7BE7-46CA-AD1A-B2D40DCA519F}" type="presOf" srcId="{DF4F662E-000E-4F83-987A-C9CB6D25D2F4}" destId="{BD979065-415D-4B93-86F0-4D9DA605630D}" srcOrd="0" destOrd="0" presId="urn:microsoft.com/office/officeart/2008/layout/LinedList"/>
    <dgm:cxn modelId="{02930C7A-3A69-4A40-82BC-D968ACDFDE67}" srcId="{41A333EF-8882-481C-B00D-096901469AC1}" destId="{3D6EC051-6F0A-451B-ADFE-E90109F009F1}" srcOrd="2" destOrd="0" parTransId="{37BE4ED1-F353-4F1D-A7EC-6B619CCBEA40}" sibTransId="{D6D5DB3E-E225-42BA-B1EF-7E3D505512BA}"/>
    <dgm:cxn modelId="{D9066C5A-D7FA-4CD1-A874-86BFA4A0D7AA}" type="presOf" srcId="{8C4F115A-F5AE-4D13-9866-336583A3129C}" destId="{DB3B8B4E-FAC5-4CFB-947A-096A07A1A9AD}" srcOrd="0" destOrd="0" presId="urn:microsoft.com/office/officeart/2008/layout/LinedList"/>
    <dgm:cxn modelId="{C306E1AB-2B08-428B-A171-50EA70F2B1EF}" srcId="{41A333EF-8882-481C-B00D-096901469AC1}" destId="{DF4F662E-000E-4F83-987A-C9CB6D25D2F4}" srcOrd="4" destOrd="0" parTransId="{013775BF-0F13-4ED3-8D28-DBC650E6B047}" sibTransId="{EF2DCC2E-A463-456C-AEF6-6B38E2BCCD4A}"/>
    <dgm:cxn modelId="{6E00C8E6-6E4D-40D9-A30B-EECC5C5A0C27}" srcId="{41A333EF-8882-481C-B00D-096901469AC1}" destId="{1173BFA6-BB90-4246-9BB8-750AA50B6B8E}" srcOrd="0" destOrd="0" parTransId="{86CBC145-9499-4824-B941-180A1D8C2054}" sibTransId="{6D0DEB5F-0B31-4F94-A17D-C37D341C6669}"/>
    <dgm:cxn modelId="{0FC1FCF3-0FCC-45D4-A37D-E6C48FF91A81}" type="presOf" srcId="{3D6EC051-6F0A-451B-ADFE-E90109F009F1}" destId="{FF77100D-9A40-4050-BE1A-17CC568F74CE}" srcOrd="0" destOrd="0" presId="urn:microsoft.com/office/officeart/2008/layout/LinedList"/>
    <dgm:cxn modelId="{8DFD1FFB-91D6-4D66-B697-2C3B704C9EB6}" type="presOf" srcId="{1173BFA6-BB90-4246-9BB8-750AA50B6B8E}" destId="{DA4219F7-5FC8-44A6-977B-1C757D6931E8}" srcOrd="0" destOrd="0" presId="urn:microsoft.com/office/officeart/2008/layout/LinedList"/>
    <dgm:cxn modelId="{083299A1-1631-496D-81C2-988C4F5A4D3D}" type="presParOf" srcId="{AFE464DE-ED1E-483D-86CC-F471ECD51925}" destId="{55E1B8CF-16E3-4552-90A3-32FDF0D9C46A}" srcOrd="0" destOrd="0" presId="urn:microsoft.com/office/officeart/2008/layout/LinedList"/>
    <dgm:cxn modelId="{9FB460BB-CD45-4A18-B77F-0BD52FAC6CA7}" type="presParOf" srcId="{AFE464DE-ED1E-483D-86CC-F471ECD51925}" destId="{3D1A9011-479C-444E-9A98-40FED4A11AA6}" srcOrd="1" destOrd="0" presId="urn:microsoft.com/office/officeart/2008/layout/LinedList"/>
    <dgm:cxn modelId="{E2A2E173-463B-4A5B-AFC2-33A337E91994}" type="presParOf" srcId="{3D1A9011-479C-444E-9A98-40FED4A11AA6}" destId="{DA4219F7-5FC8-44A6-977B-1C757D6931E8}" srcOrd="0" destOrd="0" presId="urn:microsoft.com/office/officeart/2008/layout/LinedList"/>
    <dgm:cxn modelId="{1C0EAC14-3DB3-4196-B05B-277E72551E60}" type="presParOf" srcId="{3D1A9011-479C-444E-9A98-40FED4A11AA6}" destId="{2A948AF9-BD5E-48A4-9DCE-F2BA81E308F1}" srcOrd="1" destOrd="0" presId="urn:microsoft.com/office/officeart/2008/layout/LinedList"/>
    <dgm:cxn modelId="{B962FE4D-55E3-417D-8AB9-1D6361C66DF9}" type="presParOf" srcId="{AFE464DE-ED1E-483D-86CC-F471ECD51925}" destId="{2C85485D-E4F2-4C6F-A510-FEADAC786084}" srcOrd="2" destOrd="0" presId="urn:microsoft.com/office/officeart/2008/layout/LinedList"/>
    <dgm:cxn modelId="{9DEACF43-1CB8-4DE2-87E0-AFB1F1C47D3C}" type="presParOf" srcId="{AFE464DE-ED1E-483D-86CC-F471ECD51925}" destId="{360C86A6-4BC3-459D-8036-B10A17779D75}" srcOrd="3" destOrd="0" presId="urn:microsoft.com/office/officeart/2008/layout/LinedList"/>
    <dgm:cxn modelId="{C7703A6E-CE05-44D2-A19C-7D250FB51E3A}" type="presParOf" srcId="{360C86A6-4BC3-459D-8036-B10A17779D75}" destId="{DB3B8B4E-FAC5-4CFB-947A-096A07A1A9AD}" srcOrd="0" destOrd="0" presId="urn:microsoft.com/office/officeart/2008/layout/LinedList"/>
    <dgm:cxn modelId="{77176591-59A3-4E8C-8CE9-4FF7FE280FDE}" type="presParOf" srcId="{360C86A6-4BC3-459D-8036-B10A17779D75}" destId="{8C77B2D0-B564-498E-AC08-F0B0A3849F6C}" srcOrd="1" destOrd="0" presId="urn:microsoft.com/office/officeart/2008/layout/LinedList"/>
    <dgm:cxn modelId="{282A83BD-A6C4-4DBE-8017-36800810A8E9}" type="presParOf" srcId="{AFE464DE-ED1E-483D-86CC-F471ECD51925}" destId="{EBC98F21-FC12-4C94-AD1C-38884B92CF64}" srcOrd="4" destOrd="0" presId="urn:microsoft.com/office/officeart/2008/layout/LinedList"/>
    <dgm:cxn modelId="{27A7989D-80BA-4200-ADAA-B32EE8C67CF6}" type="presParOf" srcId="{AFE464DE-ED1E-483D-86CC-F471ECD51925}" destId="{4D9DA4EA-BA5B-4FA1-A923-F56B34373DFC}" srcOrd="5" destOrd="0" presId="urn:microsoft.com/office/officeart/2008/layout/LinedList"/>
    <dgm:cxn modelId="{99F1E989-9C84-43BC-B609-6EC3CAEC4D36}" type="presParOf" srcId="{4D9DA4EA-BA5B-4FA1-A923-F56B34373DFC}" destId="{FF77100D-9A40-4050-BE1A-17CC568F74CE}" srcOrd="0" destOrd="0" presId="urn:microsoft.com/office/officeart/2008/layout/LinedList"/>
    <dgm:cxn modelId="{CF4157AB-F17E-48D7-9F57-B193A7D8E144}" type="presParOf" srcId="{4D9DA4EA-BA5B-4FA1-A923-F56B34373DFC}" destId="{1680135B-9DA9-48B1-A961-73054A076735}" srcOrd="1" destOrd="0" presId="urn:microsoft.com/office/officeart/2008/layout/LinedList"/>
    <dgm:cxn modelId="{26548596-C790-44B9-996E-19500F4D56E7}" type="presParOf" srcId="{AFE464DE-ED1E-483D-86CC-F471ECD51925}" destId="{956E8CBA-7266-4E6C-B6C0-DD44ADA38FB8}" srcOrd="6" destOrd="0" presId="urn:microsoft.com/office/officeart/2008/layout/LinedList"/>
    <dgm:cxn modelId="{267526CE-37BF-4873-AA7F-77F28ACA9783}" type="presParOf" srcId="{AFE464DE-ED1E-483D-86CC-F471ECD51925}" destId="{C420A344-0B56-4E56-AC20-1A7CB97A9DB6}" srcOrd="7" destOrd="0" presId="urn:microsoft.com/office/officeart/2008/layout/LinedList"/>
    <dgm:cxn modelId="{C4AFABFA-CA33-4B28-8149-F26D9C1F82DE}" type="presParOf" srcId="{C420A344-0B56-4E56-AC20-1A7CB97A9DB6}" destId="{93EC364F-D76B-4C4A-BEE6-D4D49CB8C78D}" srcOrd="0" destOrd="0" presId="urn:microsoft.com/office/officeart/2008/layout/LinedList"/>
    <dgm:cxn modelId="{7A301CB4-4A05-46BC-88B4-5469A27822FA}" type="presParOf" srcId="{C420A344-0B56-4E56-AC20-1A7CB97A9DB6}" destId="{D02736F7-E9DF-4056-926F-65E29150E98F}" srcOrd="1" destOrd="0" presId="urn:microsoft.com/office/officeart/2008/layout/LinedList"/>
    <dgm:cxn modelId="{3B2D4E4B-FD1A-4FFA-9F00-CA34F2E403AF}" type="presParOf" srcId="{AFE464DE-ED1E-483D-86CC-F471ECD51925}" destId="{3E3C360B-087C-46BC-BEBA-5DF0420F9A12}" srcOrd="8" destOrd="0" presId="urn:microsoft.com/office/officeart/2008/layout/LinedList"/>
    <dgm:cxn modelId="{B346F5E0-A3A8-4FE6-B174-5E3E02DB9FC5}" type="presParOf" srcId="{AFE464DE-ED1E-483D-86CC-F471ECD51925}" destId="{A206288F-D49B-4F3A-8683-60110EDB44F1}" srcOrd="9" destOrd="0" presId="urn:microsoft.com/office/officeart/2008/layout/LinedList"/>
    <dgm:cxn modelId="{30732E98-3254-4601-A929-19276170A53A}" type="presParOf" srcId="{A206288F-D49B-4F3A-8683-60110EDB44F1}" destId="{BD979065-415D-4B93-86F0-4D9DA605630D}" srcOrd="0" destOrd="0" presId="urn:microsoft.com/office/officeart/2008/layout/LinedList"/>
    <dgm:cxn modelId="{B047E1C7-AC33-4B6F-988F-CF59BBB614BB}" type="presParOf" srcId="{A206288F-D49B-4F3A-8683-60110EDB44F1}" destId="{C46DAB2D-D293-4021-A865-9A905751D06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8EFCC-062E-42A8-A2B7-FEEEF0E8940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7FF64C-6800-4D3E-9FFD-D5BD458F1169}">
      <dgm:prSet/>
      <dgm:spPr/>
      <dgm:t>
        <a:bodyPr/>
        <a:lstStyle/>
        <a:p>
          <a:r>
            <a:rPr lang="en-US"/>
            <a:t>New Manual Process</a:t>
          </a:r>
        </a:p>
      </dgm:t>
    </dgm:pt>
    <dgm:pt modelId="{191CA5A7-DF87-4727-9036-E2C3BC9838EF}" type="parTrans" cxnId="{F80D974D-FFF0-463E-8AB9-E8F882F67810}">
      <dgm:prSet/>
      <dgm:spPr/>
      <dgm:t>
        <a:bodyPr/>
        <a:lstStyle/>
        <a:p>
          <a:endParaRPr lang="en-US"/>
        </a:p>
      </dgm:t>
    </dgm:pt>
    <dgm:pt modelId="{06219042-DADE-4520-877F-25331D3AA37B}" type="sibTrans" cxnId="{F80D974D-FFF0-463E-8AB9-E8F882F67810}">
      <dgm:prSet/>
      <dgm:spPr/>
      <dgm:t>
        <a:bodyPr/>
        <a:lstStyle/>
        <a:p>
          <a:endParaRPr lang="en-US"/>
        </a:p>
      </dgm:t>
    </dgm:pt>
    <dgm:pt modelId="{7F92D58E-7DDB-463E-9E8F-4B57EE0E2182}">
      <dgm:prSet/>
      <dgm:spPr/>
      <dgm:t>
        <a:bodyPr/>
        <a:lstStyle/>
        <a:p>
          <a:r>
            <a:rPr lang="en-US"/>
            <a:t>Loss or change of functionality</a:t>
          </a:r>
        </a:p>
      </dgm:t>
    </dgm:pt>
    <dgm:pt modelId="{AD4448A7-29E2-47F9-AC1C-505EB511F8EE}" type="parTrans" cxnId="{C66E630D-3870-4244-99A1-5ADA9891C7F4}">
      <dgm:prSet/>
      <dgm:spPr/>
      <dgm:t>
        <a:bodyPr/>
        <a:lstStyle/>
        <a:p>
          <a:endParaRPr lang="en-US"/>
        </a:p>
      </dgm:t>
    </dgm:pt>
    <dgm:pt modelId="{8F5FCBF9-8F3F-4B78-8D01-8B64C3BA6C55}" type="sibTrans" cxnId="{C66E630D-3870-4244-99A1-5ADA9891C7F4}">
      <dgm:prSet/>
      <dgm:spPr/>
      <dgm:t>
        <a:bodyPr/>
        <a:lstStyle/>
        <a:p>
          <a:endParaRPr lang="en-US"/>
        </a:p>
      </dgm:t>
    </dgm:pt>
    <dgm:pt modelId="{C99EF7F3-74A1-4243-8CB7-B71BBCEB2798}">
      <dgm:prSet/>
      <dgm:spPr/>
      <dgm:t>
        <a:bodyPr/>
        <a:lstStyle/>
        <a:p>
          <a:r>
            <a:rPr lang="en-US"/>
            <a:t>More configuration and workflow options</a:t>
          </a:r>
        </a:p>
      </dgm:t>
    </dgm:pt>
    <dgm:pt modelId="{0ECDD91A-9F0C-4DC4-8815-A8144EE2E393}" type="parTrans" cxnId="{8A099BE6-1D40-4E28-8484-AB59BC68B639}">
      <dgm:prSet/>
      <dgm:spPr/>
      <dgm:t>
        <a:bodyPr/>
        <a:lstStyle/>
        <a:p>
          <a:endParaRPr lang="en-US"/>
        </a:p>
      </dgm:t>
    </dgm:pt>
    <dgm:pt modelId="{CBAF047C-EACD-486C-904F-AE11FEB7D38B}" type="sibTrans" cxnId="{8A099BE6-1D40-4E28-8484-AB59BC68B639}">
      <dgm:prSet/>
      <dgm:spPr/>
      <dgm:t>
        <a:bodyPr/>
        <a:lstStyle/>
        <a:p>
          <a:endParaRPr lang="en-US"/>
        </a:p>
      </dgm:t>
    </dgm:pt>
    <dgm:pt modelId="{19B11007-3896-462A-9052-A0765F957553}">
      <dgm:prSet/>
      <dgm:spPr/>
      <dgm:t>
        <a:bodyPr/>
        <a:lstStyle/>
        <a:p>
          <a:r>
            <a:rPr lang="en-US"/>
            <a:t>Fewer configuration and workflow options</a:t>
          </a:r>
        </a:p>
      </dgm:t>
    </dgm:pt>
    <dgm:pt modelId="{0C732A94-995B-412E-A400-15C9317FBCEF}" type="parTrans" cxnId="{0750D1ED-E5C1-4221-AA67-033A38BE32F6}">
      <dgm:prSet/>
      <dgm:spPr/>
      <dgm:t>
        <a:bodyPr/>
        <a:lstStyle/>
        <a:p>
          <a:endParaRPr lang="en-US"/>
        </a:p>
      </dgm:t>
    </dgm:pt>
    <dgm:pt modelId="{455A50B4-4D6C-413F-B250-675979657AFD}" type="sibTrans" cxnId="{0750D1ED-E5C1-4221-AA67-033A38BE32F6}">
      <dgm:prSet/>
      <dgm:spPr/>
      <dgm:t>
        <a:bodyPr/>
        <a:lstStyle/>
        <a:p>
          <a:endParaRPr lang="en-US"/>
        </a:p>
      </dgm:t>
    </dgm:pt>
    <dgm:pt modelId="{6D782081-BA52-40E4-B0FD-B70A01751CCC}" type="pres">
      <dgm:prSet presAssocID="{E108EFCC-062E-42A8-A2B7-FEEEF0E89408}" presName="root" presStyleCnt="0">
        <dgm:presLayoutVars>
          <dgm:dir/>
          <dgm:resizeHandles val="exact"/>
        </dgm:presLayoutVars>
      </dgm:prSet>
      <dgm:spPr/>
    </dgm:pt>
    <dgm:pt modelId="{98B02E6B-75BE-4C7E-AB3E-736F4BFC30A7}" type="pres">
      <dgm:prSet presAssocID="{AB7FF64C-6800-4D3E-9FFD-D5BD458F1169}" presName="compNode" presStyleCnt="0"/>
      <dgm:spPr/>
    </dgm:pt>
    <dgm:pt modelId="{E4A832BB-F4CE-4B80-8F96-99232312B7EA}" type="pres">
      <dgm:prSet presAssocID="{AB7FF64C-6800-4D3E-9FFD-D5BD458F1169}" presName="bgRect" presStyleLbl="bgShp" presStyleIdx="0" presStyleCnt="4"/>
      <dgm:spPr/>
    </dgm:pt>
    <dgm:pt modelId="{B647E2BF-B795-4959-8B8D-3EA1F340708C}" type="pres">
      <dgm:prSet presAssocID="{AB7FF64C-6800-4D3E-9FFD-D5BD458F116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9B9954A-0815-4BFB-B05F-65A4D7734F24}" type="pres">
      <dgm:prSet presAssocID="{AB7FF64C-6800-4D3E-9FFD-D5BD458F1169}" presName="spaceRect" presStyleCnt="0"/>
      <dgm:spPr/>
    </dgm:pt>
    <dgm:pt modelId="{A4EEC986-0646-453E-8F55-B6A2A174A8D2}" type="pres">
      <dgm:prSet presAssocID="{AB7FF64C-6800-4D3E-9FFD-D5BD458F1169}" presName="parTx" presStyleLbl="revTx" presStyleIdx="0" presStyleCnt="4">
        <dgm:presLayoutVars>
          <dgm:chMax val="0"/>
          <dgm:chPref val="0"/>
        </dgm:presLayoutVars>
      </dgm:prSet>
      <dgm:spPr/>
    </dgm:pt>
    <dgm:pt modelId="{8D18D7DE-4704-4D4A-A191-46E8D9F2AC5F}" type="pres">
      <dgm:prSet presAssocID="{06219042-DADE-4520-877F-25331D3AA37B}" presName="sibTrans" presStyleCnt="0"/>
      <dgm:spPr/>
    </dgm:pt>
    <dgm:pt modelId="{1B064B20-3AC4-4E1E-A2D6-8A5F8C2C6BB1}" type="pres">
      <dgm:prSet presAssocID="{7F92D58E-7DDB-463E-9E8F-4B57EE0E2182}" presName="compNode" presStyleCnt="0"/>
      <dgm:spPr/>
    </dgm:pt>
    <dgm:pt modelId="{7F0C0B47-09AE-4631-81F8-08A1A7137552}" type="pres">
      <dgm:prSet presAssocID="{7F92D58E-7DDB-463E-9E8F-4B57EE0E2182}" presName="bgRect" presStyleLbl="bgShp" presStyleIdx="1" presStyleCnt="4"/>
      <dgm:spPr/>
    </dgm:pt>
    <dgm:pt modelId="{EFB67523-E8A2-49D2-BCFB-3942D63F1DA7}" type="pres">
      <dgm:prSet presAssocID="{7F92D58E-7DDB-463E-9E8F-4B57EE0E218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A610F04B-7290-4E49-AF7B-A873FE537F04}" type="pres">
      <dgm:prSet presAssocID="{7F92D58E-7DDB-463E-9E8F-4B57EE0E2182}" presName="spaceRect" presStyleCnt="0"/>
      <dgm:spPr/>
    </dgm:pt>
    <dgm:pt modelId="{2B3F872F-9FC3-42A6-B7E8-402CFE1560EE}" type="pres">
      <dgm:prSet presAssocID="{7F92D58E-7DDB-463E-9E8F-4B57EE0E2182}" presName="parTx" presStyleLbl="revTx" presStyleIdx="1" presStyleCnt="4">
        <dgm:presLayoutVars>
          <dgm:chMax val="0"/>
          <dgm:chPref val="0"/>
        </dgm:presLayoutVars>
      </dgm:prSet>
      <dgm:spPr/>
    </dgm:pt>
    <dgm:pt modelId="{04AAB043-572F-4D7D-8363-57571467FC82}" type="pres">
      <dgm:prSet presAssocID="{8F5FCBF9-8F3F-4B78-8D01-8B64C3BA6C55}" presName="sibTrans" presStyleCnt="0"/>
      <dgm:spPr/>
    </dgm:pt>
    <dgm:pt modelId="{84F1BF4B-BAE0-42FB-A584-20E35BF57FD1}" type="pres">
      <dgm:prSet presAssocID="{C99EF7F3-74A1-4243-8CB7-B71BBCEB2798}" presName="compNode" presStyleCnt="0"/>
      <dgm:spPr/>
    </dgm:pt>
    <dgm:pt modelId="{4FA7152A-A5E7-44CA-A23B-6B281DBAA467}" type="pres">
      <dgm:prSet presAssocID="{C99EF7F3-74A1-4243-8CB7-B71BBCEB2798}" presName="bgRect" presStyleLbl="bgShp" presStyleIdx="2" presStyleCnt="4"/>
      <dgm:spPr/>
    </dgm:pt>
    <dgm:pt modelId="{A775F884-B7A6-4687-B780-BCB4C7E355B6}" type="pres">
      <dgm:prSet presAssocID="{C99EF7F3-74A1-4243-8CB7-B71BBCEB27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C9499CB-C0A9-4B3F-911B-28C9AFDE871C}" type="pres">
      <dgm:prSet presAssocID="{C99EF7F3-74A1-4243-8CB7-B71BBCEB2798}" presName="spaceRect" presStyleCnt="0"/>
      <dgm:spPr/>
    </dgm:pt>
    <dgm:pt modelId="{0A87ECD1-A97B-498C-9B70-D65BD85615FE}" type="pres">
      <dgm:prSet presAssocID="{C99EF7F3-74A1-4243-8CB7-B71BBCEB2798}" presName="parTx" presStyleLbl="revTx" presStyleIdx="2" presStyleCnt="4">
        <dgm:presLayoutVars>
          <dgm:chMax val="0"/>
          <dgm:chPref val="0"/>
        </dgm:presLayoutVars>
      </dgm:prSet>
      <dgm:spPr/>
    </dgm:pt>
    <dgm:pt modelId="{D048E525-1EF8-446F-B294-6A4EED487AF4}" type="pres">
      <dgm:prSet presAssocID="{CBAF047C-EACD-486C-904F-AE11FEB7D38B}" presName="sibTrans" presStyleCnt="0"/>
      <dgm:spPr/>
    </dgm:pt>
    <dgm:pt modelId="{D1AC4182-75F1-46B3-8D95-55EBD00D7ABD}" type="pres">
      <dgm:prSet presAssocID="{19B11007-3896-462A-9052-A0765F957553}" presName="compNode" presStyleCnt="0"/>
      <dgm:spPr/>
    </dgm:pt>
    <dgm:pt modelId="{0C2EA170-7CF4-462E-B677-990DB993CD35}" type="pres">
      <dgm:prSet presAssocID="{19B11007-3896-462A-9052-A0765F957553}" presName="bgRect" presStyleLbl="bgShp" presStyleIdx="3" presStyleCnt="4"/>
      <dgm:spPr/>
    </dgm:pt>
    <dgm:pt modelId="{E1AEF252-528A-4AFB-9771-71E81B2667BB}" type="pres">
      <dgm:prSet presAssocID="{19B11007-3896-462A-9052-A0765F9575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CD5FA513-516B-402E-8A3F-55155E78F720}" type="pres">
      <dgm:prSet presAssocID="{19B11007-3896-462A-9052-A0765F957553}" presName="spaceRect" presStyleCnt="0"/>
      <dgm:spPr/>
    </dgm:pt>
    <dgm:pt modelId="{76C32448-6D12-473A-8516-8F95822A9F18}" type="pres">
      <dgm:prSet presAssocID="{19B11007-3896-462A-9052-A0765F957553}" presName="parTx" presStyleLbl="revTx" presStyleIdx="3" presStyleCnt="4">
        <dgm:presLayoutVars>
          <dgm:chMax val="0"/>
          <dgm:chPref val="0"/>
        </dgm:presLayoutVars>
      </dgm:prSet>
      <dgm:spPr/>
    </dgm:pt>
  </dgm:ptLst>
  <dgm:cxnLst>
    <dgm:cxn modelId="{C66E630D-3870-4244-99A1-5ADA9891C7F4}" srcId="{E108EFCC-062E-42A8-A2B7-FEEEF0E89408}" destId="{7F92D58E-7DDB-463E-9E8F-4B57EE0E2182}" srcOrd="1" destOrd="0" parTransId="{AD4448A7-29E2-47F9-AC1C-505EB511F8EE}" sibTransId="{8F5FCBF9-8F3F-4B78-8D01-8B64C3BA6C55}"/>
    <dgm:cxn modelId="{F80D974D-FFF0-463E-8AB9-E8F882F67810}" srcId="{E108EFCC-062E-42A8-A2B7-FEEEF0E89408}" destId="{AB7FF64C-6800-4D3E-9FFD-D5BD458F1169}" srcOrd="0" destOrd="0" parTransId="{191CA5A7-DF87-4727-9036-E2C3BC9838EF}" sibTransId="{06219042-DADE-4520-877F-25331D3AA37B}"/>
    <dgm:cxn modelId="{5A15E44F-DA82-4D37-AA3E-BE0A01FD887C}" type="presOf" srcId="{E108EFCC-062E-42A8-A2B7-FEEEF0E89408}" destId="{6D782081-BA52-40E4-B0FD-B70A01751CCC}" srcOrd="0" destOrd="0" presId="urn:microsoft.com/office/officeart/2018/2/layout/IconVerticalSolidList"/>
    <dgm:cxn modelId="{3049F0A5-E801-4219-AF28-27C904C2A410}" type="presOf" srcId="{C99EF7F3-74A1-4243-8CB7-B71BBCEB2798}" destId="{0A87ECD1-A97B-498C-9B70-D65BD85615FE}" srcOrd="0" destOrd="0" presId="urn:microsoft.com/office/officeart/2018/2/layout/IconVerticalSolidList"/>
    <dgm:cxn modelId="{12D1B7BC-CD57-4A3F-9983-F983CCF76835}" type="presOf" srcId="{AB7FF64C-6800-4D3E-9FFD-D5BD458F1169}" destId="{A4EEC986-0646-453E-8F55-B6A2A174A8D2}" srcOrd="0" destOrd="0" presId="urn:microsoft.com/office/officeart/2018/2/layout/IconVerticalSolidList"/>
    <dgm:cxn modelId="{8A099BE6-1D40-4E28-8484-AB59BC68B639}" srcId="{E108EFCC-062E-42A8-A2B7-FEEEF0E89408}" destId="{C99EF7F3-74A1-4243-8CB7-B71BBCEB2798}" srcOrd="2" destOrd="0" parTransId="{0ECDD91A-9F0C-4DC4-8815-A8144EE2E393}" sibTransId="{CBAF047C-EACD-486C-904F-AE11FEB7D38B}"/>
    <dgm:cxn modelId="{0750D1ED-E5C1-4221-AA67-033A38BE32F6}" srcId="{E108EFCC-062E-42A8-A2B7-FEEEF0E89408}" destId="{19B11007-3896-462A-9052-A0765F957553}" srcOrd="3" destOrd="0" parTransId="{0C732A94-995B-412E-A400-15C9317FBCEF}" sibTransId="{455A50B4-4D6C-413F-B250-675979657AFD}"/>
    <dgm:cxn modelId="{EAF2B9F4-D4BF-44E9-B7E6-045039BA6BE3}" type="presOf" srcId="{7F92D58E-7DDB-463E-9E8F-4B57EE0E2182}" destId="{2B3F872F-9FC3-42A6-B7E8-402CFE1560EE}" srcOrd="0" destOrd="0" presId="urn:microsoft.com/office/officeart/2018/2/layout/IconVerticalSolidList"/>
    <dgm:cxn modelId="{1AC879FB-445F-40FA-90D7-147B30DC0117}" type="presOf" srcId="{19B11007-3896-462A-9052-A0765F957553}" destId="{76C32448-6D12-473A-8516-8F95822A9F18}" srcOrd="0" destOrd="0" presId="urn:microsoft.com/office/officeart/2018/2/layout/IconVerticalSolidList"/>
    <dgm:cxn modelId="{CD477B0A-087B-485A-96AC-EE892342C80F}" type="presParOf" srcId="{6D782081-BA52-40E4-B0FD-B70A01751CCC}" destId="{98B02E6B-75BE-4C7E-AB3E-736F4BFC30A7}" srcOrd="0" destOrd="0" presId="urn:microsoft.com/office/officeart/2018/2/layout/IconVerticalSolidList"/>
    <dgm:cxn modelId="{B0A09169-7406-4AC7-BF67-3491FAE546E5}" type="presParOf" srcId="{98B02E6B-75BE-4C7E-AB3E-736F4BFC30A7}" destId="{E4A832BB-F4CE-4B80-8F96-99232312B7EA}" srcOrd="0" destOrd="0" presId="urn:microsoft.com/office/officeart/2018/2/layout/IconVerticalSolidList"/>
    <dgm:cxn modelId="{8604BE7D-B716-40BC-A385-1BDC75200EB5}" type="presParOf" srcId="{98B02E6B-75BE-4C7E-AB3E-736F4BFC30A7}" destId="{B647E2BF-B795-4959-8B8D-3EA1F340708C}" srcOrd="1" destOrd="0" presId="urn:microsoft.com/office/officeart/2018/2/layout/IconVerticalSolidList"/>
    <dgm:cxn modelId="{38E52A41-9E54-4E82-8BBC-E1D2639D654F}" type="presParOf" srcId="{98B02E6B-75BE-4C7E-AB3E-736F4BFC30A7}" destId="{99B9954A-0815-4BFB-B05F-65A4D7734F24}" srcOrd="2" destOrd="0" presId="urn:microsoft.com/office/officeart/2018/2/layout/IconVerticalSolidList"/>
    <dgm:cxn modelId="{3FF9ECC6-D467-49F2-BEC1-6425A7B777BA}" type="presParOf" srcId="{98B02E6B-75BE-4C7E-AB3E-736F4BFC30A7}" destId="{A4EEC986-0646-453E-8F55-B6A2A174A8D2}" srcOrd="3" destOrd="0" presId="urn:microsoft.com/office/officeart/2018/2/layout/IconVerticalSolidList"/>
    <dgm:cxn modelId="{B5F464DC-60E1-492A-9790-2B1DE899804F}" type="presParOf" srcId="{6D782081-BA52-40E4-B0FD-B70A01751CCC}" destId="{8D18D7DE-4704-4D4A-A191-46E8D9F2AC5F}" srcOrd="1" destOrd="0" presId="urn:microsoft.com/office/officeart/2018/2/layout/IconVerticalSolidList"/>
    <dgm:cxn modelId="{57379DC4-5A85-4286-9C2E-C85543D559CE}" type="presParOf" srcId="{6D782081-BA52-40E4-B0FD-B70A01751CCC}" destId="{1B064B20-3AC4-4E1E-A2D6-8A5F8C2C6BB1}" srcOrd="2" destOrd="0" presId="urn:microsoft.com/office/officeart/2018/2/layout/IconVerticalSolidList"/>
    <dgm:cxn modelId="{42207A82-71A6-44AC-AFD6-08ED7030029F}" type="presParOf" srcId="{1B064B20-3AC4-4E1E-A2D6-8A5F8C2C6BB1}" destId="{7F0C0B47-09AE-4631-81F8-08A1A7137552}" srcOrd="0" destOrd="0" presId="urn:microsoft.com/office/officeart/2018/2/layout/IconVerticalSolidList"/>
    <dgm:cxn modelId="{064ED867-FA0F-4B40-9FE9-2CEB00B1A7B6}" type="presParOf" srcId="{1B064B20-3AC4-4E1E-A2D6-8A5F8C2C6BB1}" destId="{EFB67523-E8A2-49D2-BCFB-3942D63F1DA7}" srcOrd="1" destOrd="0" presId="urn:microsoft.com/office/officeart/2018/2/layout/IconVerticalSolidList"/>
    <dgm:cxn modelId="{DA0CFB42-3E5D-422F-9697-05EF4835EF89}" type="presParOf" srcId="{1B064B20-3AC4-4E1E-A2D6-8A5F8C2C6BB1}" destId="{A610F04B-7290-4E49-AF7B-A873FE537F04}" srcOrd="2" destOrd="0" presId="urn:microsoft.com/office/officeart/2018/2/layout/IconVerticalSolidList"/>
    <dgm:cxn modelId="{9F28F452-F4D0-4E9E-9D4F-D67A68F69AFE}" type="presParOf" srcId="{1B064B20-3AC4-4E1E-A2D6-8A5F8C2C6BB1}" destId="{2B3F872F-9FC3-42A6-B7E8-402CFE1560EE}" srcOrd="3" destOrd="0" presId="urn:microsoft.com/office/officeart/2018/2/layout/IconVerticalSolidList"/>
    <dgm:cxn modelId="{B138A634-F5AC-4062-8618-9C08DE9002D8}" type="presParOf" srcId="{6D782081-BA52-40E4-B0FD-B70A01751CCC}" destId="{04AAB043-572F-4D7D-8363-57571467FC82}" srcOrd="3" destOrd="0" presId="urn:microsoft.com/office/officeart/2018/2/layout/IconVerticalSolidList"/>
    <dgm:cxn modelId="{A1A15A22-0F06-4A74-826F-53CB6D26E2D5}" type="presParOf" srcId="{6D782081-BA52-40E4-B0FD-B70A01751CCC}" destId="{84F1BF4B-BAE0-42FB-A584-20E35BF57FD1}" srcOrd="4" destOrd="0" presId="urn:microsoft.com/office/officeart/2018/2/layout/IconVerticalSolidList"/>
    <dgm:cxn modelId="{D65A7B0A-AA21-433B-BF9E-F9944D7455F8}" type="presParOf" srcId="{84F1BF4B-BAE0-42FB-A584-20E35BF57FD1}" destId="{4FA7152A-A5E7-44CA-A23B-6B281DBAA467}" srcOrd="0" destOrd="0" presId="urn:microsoft.com/office/officeart/2018/2/layout/IconVerticalSolidList"/>
    <dgm:cxn modelId="{8EEDF9EE-126E-4E94-9A3A-48BF87C91BB9}" type="presParOf" srcId="{84F1BF4B-BAE0-42FB-A584-20E35BF57FD1}" destId="{A775F884-B7A6-4687-B780-BCB4C7E355B6}" srcOrd="1" destOrd="0" presId="urn:microsoft.com/office/officeart/2018/2/layout/IconVerticalSolidList"/>
    <dgm:cxn modelId="{C88C5142-D616-4528-AC6C-DCB30D33A07B}" type="presParOf" srcId="{84F1BF4B-BAE0-42FB-A584-20E35BF57FD1}" destId="{0C9499CB-C0A9-4B3F-911B-28C9AFDE871C}" srcOrd="2" destOrd="0" presId="urn:microsoft.com/office/officeart/2018/2/layout/IconVerticalSolidList"/>
    <dgm:cxn modelId="{FEAC0752-0BBF-4856-B3F2-7F0C7B3E333A}" type="presParOf" srcId="{84F1BF4B-BAE0-42FB-A584-20E35BF57FD1}" destId="{0A87ECD1-A97B-498C-9B70-D65BD85615FE}" srcOrd="3" destOrd="0" presId="urn:microsoft.com/office/officeart/2018/2/layout/IconVerticalSolidList"/>
    <dgm:cxn modelId="{7F5FE91A-ED67-45E6-9B9E-8DC9D4AADB3B}" type="presParOf" srcId="{6D782081-BA52-40E4-B0FD-B70A01751CCC}" destId="{D048E525-1EF8-446F-B294-6A4EED487AF4}" srcOrd="5" destOrd="0" presId="urn:microsoft.com/office/officeart/2018/2/layout/IconVerticalSolidList"/>
    <dgm:cxn modelId="{94EFCAAD-24FC-4F6A-85B1-0A8BD6B8153F}" type="presParOf" srcId="{6D782081-BA52-40E4-B0FD-B70A01751CCC}" destId="{D1AC4182-75F1-46B3-8D95-55EBD00D7ABD}" srcOrd="6" destOrd="0" presId="urn:microsoft.com/office/officeart/2018/2/layout/IconVerticalSolidList"/>
    <dgm:cxn modelId="{DB98569D-CB50-4223-81F0-2DD70DB0E017}" type="presParOf" srcId="{D1AC4182-75F1-46B3-8D95-55EBD00D7ABD}" destId="{0C2EA170-7CF4-462E-B677-990DB993CD35}" srcOrd="0" destOrd="0" presId="urn:microsoft.com/office/officeart/2018/2/layout/IconVerticalSolidList"/>
    <dgm:cxn modelId="{43B236A0-6722-4417-80D9-5928A751FD45}" type="presParOf" srcId="{D1AC4182-75F1-46B3-8D95-55EBD00D7ABD}" destId="{E1AEF252-528A-4AFB-9771-71E81B2667BB}" srcOrd="1" destOrd="0" presId="urn:microsoft.com/office/officeart/2018/2/layout/IconVerticalSolidList"/>
    <dgm:cxn modelId="{E7A02D76-B0F7-4190-8FB8-9BF2D0B29A59}" type="presParOf" srcId="{D1AC4182-75F1-46B3-8D95-55EBD00D7ABD}" destId="{CD5FA513-516B-402E-8A3F-55155E78F720}" srcOrd="2" destOrd="0" presId="urn:microsoft.com/office/officeart/2018/2/layout/IconVerticalSolidList"/>
    <dgm:cxn modelId="{7409D396-C96E-49AD-841F-9B14BA921AC5}" type="presParOf" srcId="{D1AC4182-75F1-46B3-8D95-55EBD00D7ABD}" destId="{76C32448-6D12-473A-8516-8F95822A9F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6C8420-88B2-4F01-9A03-F5E1E8AC62BE}"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5172AB85-A0C2-4174-AD99-CCD0FAAA7887}">
      <dgm:prSet/>
      <dgm:spPr/>
      <dgm:t>
        <a:bodyPr/>
        <a:lstStyle/>
        <a:p>
          <a:r>
            <a:rPr lang="en-US"/>
            <a:t>What is changing?</a:t>
          </a:r>
        </a:p>
      </dgm:t>
    </dgm:pt>
    <dgm:pt modelId="{366E46AB-0EF3-4F3F-84A1-A23C8A578167}" type="parTrans" cxnId="{D7E58DEC-7334-4C21-9AD7-3FD82FDCA1C6}">
      <dgm:prSet/>
      <dgm:spPr/>
      <dgm:t>
        <a:bodyPr/>
        <a:lstStyle/>
        <a:p>
          <a:endParaRPr lang="en-US"/>
        </a:p>
      </dgm:t>
    </dgm:pt>
    <dgm:pt modelId="{FF8E5C01-77C3-4D7C-9671-7632F4B32246}" type="sibTrans" cxnId="{D7E58DEC-7334-4C21-9AD7-3FD82FDCA1C6}">
      <dgm:prSet/>
      <dgm:spPr/>
      <dgm:t>
        <a:bodyPr/>
        <a:lstStyle/>
        <a:p>
          <a:endParaRPr lang="en-US"/>
        </a:p>
      </dgm:t>
    </dgm:pt>
    <dgm:pt modelId="{BF660F5B-796E-4D93-A6DF-EC293C11575D}">
      <dgm:prSet/>
      <dgm:spPr/>
      <dgm:t>
        <a:bodyPr/>
        <a:lstStyle/>
        <a:p>
          <a:r>
            <a:rPr lang="en-US"/>
            <a:t>Process today</a:t>
          </a:r>
        </a:p>
      </dgm:t>
    </dgm:pt>
    <dgm:pt modelId="{7DEFE533-6040-411D-90CA-46D2F77579BB}" type="parTrans" cxnId="{B7E1DE6C-1E05-4159-832D-9C42EE960CA3}">
      <dgm:prSet/>
      <dgm:spPr/>
      <dgm:t>
        <a:bodyPr/>
        <a:lstStyle/>
        <a:p>
          <a:endParaRPr lang="en-US"/>
        </a:p>
      </dgm:t>
    </dgm:pt>
    <dgm:pt modelId="{C9E1055A-2B6F-4A3C-99B4-B9465731606B}" type="sibTrans" cxnId="{B7E1DE6C-1E05-4159-832D-9C42EE960CA3}">
      <dgm:prSet/>
      <dgm:spPr/>
      <dgm:t>
        <a:bodyPr/>
        <a:lstStyle/>
        <a:p>
          <a:endParaRPr lang="en-US"/>
        </a:p>
      </dgm:t>
    </dgm:pt>
    <dgm:pt modelId="{9D4FBD3A-47EE-48F7-A09F-31ED9E9DB962}">
      <dgm:prSet/>
      <dgm:spPr/>
      <dgm:t>
        <a:bodyPr/>
        <a:lstStyle/>
        <a:p>
          <a:r>
            <a:rPr lang="en-US"/>
            <a:t>What do you want to happen – future?</a:t>
          </a:r>
        </a:p>
      </dgm:t>
    </dgm:pt>
    <dgm:pt modelId="{69557B6A-2771-4082-9863-99971B0E8BD7}" type="parTrans" cxnId="{3ACA2F8E-D4E5-44F1-87F1-225C1A03C379}">
      <dgm:prSet/>
      <dgm:spPr/>
      <dgm:t>
        <a:bodyPr/>
        <a:lstStyle/>
        <a:p>
          <a:endParaRPr lang="en-US"/>
        </a:p>
      </dgm:t>
    </dgm:pt>
    <dgm:pt modelId="{ECBD4F8A-AA30-4E7E-B70B-326974B0A72B}" type="sibTrans" cxnId="{3ACA2F8E-D4E5-44F1-87F1-225C1A03C379}">
      <dgm:prSet/>
      <dgm:spPr/>
      <dgm:t>
        <a:bodyPr/>
        <a:lstStyle/>
        <a:p>
          <a:endParaRPr lang="en-US"/>
        </a:p>
      </dgm:t>
    </dgm:pt>
    <dgm:pt modelId="{1C0D0F10-ADB3-408F-88D1-63813CAE5812}">
      <dgm:prSet/>
      <dgm:spPr/>
      <dgm:t>
        <a:bodyPr/>
        <a:lstStyle/>
        <a:p>
          <a:r>
            <a:rPr lang="en-US"/>
            <a:t>What policies, processes are needed?</a:t>
          </a:r>
        </a:p>
      </dgm:t>
    </dgm:pt>
    <dgm:pt modelId="{7D483249-97C2-4C5D-B6CC-D11DB2DF1B0F}" type="parTrans" cxnId="{F3F277B9-08AD-46FC-8E9D-FA04D9FEBBFA}">
      <dgm:prSet/>
      <dgm:spPr/>
      <dgm:t>
        <a:bodyPr/>
        <a:lstStyle/>
        <a:p>
          <a:endParaRPr lang="en-US"/>
        </a:p>
      </dgm:t>
    </dgm:pt>
    <dgm:pt modelId="{11FD9748-526B-4F20-8A02-73CF986311B7}" type="sibTrans" cxnId="{F3F277B9-08AD-46FC-8E9D-FA04D9FEBBFA}">
      <dgm:prSet/>
      <dgm:spPr/>
      <dgm:t>
        <a:bodyPr/>
        <a:lstStyle/>
        <a:p>
          <a:endParaRPr lang="en-US"/>
        </a:p>
      </dgm:t>
    </dgm:pt>
    <dgm:pt modelId="{46FE6B68-FDE2-4BED-B14A-723EC856B3E2}">
      <dgm:prSet/>
      <dgm:spPr/>
      <dgm:t>
        <a:bodyPr/>
        <a:lstStyle/>
        <a:p>
          <a:r>
            <a:rPr lang="en-US"/>
            <a:t>System, Workflow, Outputs, Communication</a:t>
          </a:r>
        </a:p>
      </dgm:t>
    </dgm:pt>
    <dgm:pt modelId="{C21620D8-A4AD-4A7C-ADDB-3364CF701BBE}" type="parTrans" cxnId="{04885694-E3D9-4BC9-A900-710EEDF6FE90}">
      <dgm:prSet/>
      <dgm:spPr/>
      <dgm:t>
        <a:bodyPr/>
        <a:lstStyle/>
        <a:p>
          <a:endParaRPr lang="en-US"/>
        </a:p>
      </dgm:t>
    </dgm:pt>
    <dgm:pt modelId="{8729C3C3-786E-4B3B-8254-483E1BC8CA97}" type="sibTrans" cxnId="{04885694-E3D9-4BC9-A900-710EEDF6FE90}">
      <dgm:prSet/>
      <dgm:spPr/>
      <dgm:t>
        <a:bodyPr/>
        <a:lstStyle/>
        <a:p>
          <a:endParaRPr lang="en-US"/>
        </a:p>
      </dgm:t>
    </dgm:pt>
    <dgm:pt modelId="{F0DF19B3-146E-4643-87FB-7AC338364AB2}">
      <dgm:prSet/>
      <dgm:spPr/>
      <dgm:t>
        <a:bodyPr/>
        <a:lstStyle/>
        <a:p>
          <a:r>
            <a:rPr lang="en-US"/>
            <a:t>Who is involved?</a:t>
          </a:r>
        </a:p>
      </dgm:t>
    </dgm:pt>
    <dgm:pt modelId="{4A68A308-6DA6-431E-8B03-D8CF783E1B43}" type="parTrans" cxnId="{C0DCDC21-2CED-4174-8B89-A0846D03FB6A}">
      <dgm:prSet/>
      <dgm:spPr/>
      <dgm:t>
        <a:bodyPr/>
        <a:lstStyle/>
        <a:p>
          <a:endParaRPr lang="en-US"/>
        </a:p>
      </dgm:t>
    </dgm:pt>
    <dgm:pt modelId="{D7781F57-1E92-47C6-A30B-B2C54AB74C35}" type="sibTrans" cxnId="{C0DCDC21-2CED-4174-8B89-A0846D03FB6A}">
      <dgm:prSet/>
      <dgm:spPr/>
      <dgm:t>
        <a:bodyPr/>
        <a:lstStyle/>
        <a:p>
          <a:endParaRPr lang="en-US"/>
        </a:p>
      </dgm:t>
    </dgm:pt>
    <dgm:pt modelId="{E3319C33-A84F-4676-BC32-69003AC9AFBA}">
      <dgm:prSet/>
      <dgm:spPr/>
      <dgm:t>
        <a:bodyPr/>
        <a:lstStyle/>
        <a:p>
          <a:r>
            <a:rPr lang="en-US"/>
            <a:t>Business Owner, Finance, IT, HR, Partners</a:t>
          </a:r>
        </a:p>
      </dgm:t>
    </dgm:pt>
    <dgm:pt modelId="{CD97E182-6800-4EDC-B84C-AC981B07BE78}" type="parTrans" cxnId="{ED08B85A-7DAE-4385-A52C-914D4C03CC36}">
      <dgm:prSet/>
      <dgm:spPr/>
      <dgm:t>
        <a:bodyPr/>
        <a:lstStyle/>
        <a:p>
          <a:endParaRPr lang="en-US"/>
        </a:p>
      </dgm:t>
    </dgm:pt>
    <dgm:pt modelId="{9AB973DC-E8C6-457E-9523-9BEA490CBA16}" type="sibTrans" cxnId="{ED08B85A-7DAE-4385-A52C-914D4C03CC36}">
      <dgm:prSet/>
      <dgm:spPr/>
      <dgm:t>
        <a:bodyPr/>
        <a:lstStyle/>
        <a:p>
          <a:endParaRPr lang="en-US"/>
        </a:p>
      </dgm:t>
    </dgm:pt>
    <dgm:pt modelId="{A049AF65-33F9-49A8-B22B-3A26311B7832}">
      <dgm:prSet custT="1"/>
      <dgm:spPr>
        <a:solidFill>
          <a:schemeClr val="accent1">
            <a:lumMod val="20000"/>
            <a:lumOff val="80000"/>
          </a:schemeClr>
        </a:solidFill>
      </dgm:spPr>
      <dgm:t>
        <a:bodyPr/>
        <a:lstStyle/>
        <a:p>
          <a:r>
            <a:rPr lang="en-US" sz="2100" kern="1200">
              <a:solidFill>
                <a:schemeClr val="tx1"/>
              </a:solidFill>
            </a:rPr>
            <a:t>Separate</a:t>
          </a:r>
          <a:r>
            <a:rPr lang="en-US" sz="2000" kern="1200">
              <a:solidFill>
                <a:schemeClr val="tx1"/>
              </a:solidFill>
            </a:rPr>
            <a:t> system change and internal processes changes</a:t>
          </a:r>
        </a:p>
      </dgm:t>
    </dgm:pt>
    <dgm:pt modelId="{28EBF8DE-4F84-4E72-97FA-ADEA8F10C413}" type="parTrans" cxnId="{825374FC-DB5E-4A19-BE78-27B9BB343697}">
      <dgm:prSet/>
      <dgm:spPr/>
      <dgm:t>
        <a:bodyPr/>
        <a:lstStyle/>
        <a:p>
          <a:endParaRPr lang="en-US"/>
        </a:p>
      </dgm:t>
    </dgm:pt>
    <dgm:pt modelId="{34434E7C-B47F-4DBC-9392-25E05A8CB949}" type="sibTrans" cxnId="{825374FC-DB5E-4A19-BE78-27B9BB343697}">
      <dgm:prSet/>
      <dgm:spPr/>
      <dgm:t>
        <a:bodyPr/>
        <a:lstStyle/>
        <a:p>
          <a:endParaRPr lang="en-US"/>
        </a:p>
      </dgm:t>
    </dgm:pt>
    <dgm:pt modelId="{E6D1050F-B192-4E6B-9F03-00C361F397DE}" type="pres">
      <dgm:prSet presAssocID="{9F6C8420-88B2-4F01-9A03-F5E1E8AC62BE}" presName="Name0" presStyleCnt="0">
        <dgm:presLayoutVars>
          <dgm:dir/>
          <dgm:animLvl val="lvl"/>
          <dgm:resizeHandles val="exact"/>
        </dgm:presLayoutVars>
      </dgm:prSet>
      <dgm:spPr/>
    </dgm:pt>
    <dgm:pt modelId="{5C9BD654-5E94-46F9-AB8D-3CA0B19495DF}" type="pres">
      <dgm:prSet presAssocID="{5172AB85-A0C2-4174-AD99-CCD0FAAA7887}" presName="linNode" presStyleCnt="0"/>
      <dgm:spPr/>
    </dgm:pt>
    <dgm:pt modelId="{3E3ED332-910F-4C61-AE1F-1C6DA1923D5A}" type="pres">
      <dgm:prSet presAssocID="{5172AB85-A0C2-4174-AD99-CCD0FAAA7887}" presName="parentText" presStyleLbl="node1" presStyleIdx="0" presStyleCnt="6">
        <dgm:presLayoutVars>
          <dgm:chMax val="1"/>
          <dgm:bulletEnabled val="1"/>
        </dgm:presLayoutVars>
      </dgm:prSet>
      <dgm:spPr/>
    </dgm:pt>
    <dgm:pt modelId="{17C8550C-4473-4A58-B2CD-8CCC960C9B0E}" type="pres">
      <dgm:prSet presAssocID="{FF8E5C01-77C3-4D7C-9671-7632F4B32246}" presName="sp" presStyleCnt="0"/>
      <dgm:spPr/>
    </dgm:pt>
    <dgm:pt modelId="{1CA03CCC-0214-44C7-91C7-36CE7C8C4A8E}" type="pres">
      <dgm:prSet presAssocID="{BF660F5B-796E-4D93-A6DF-EC293C11575D}" presName="linNode" presStyleCnt="0"/>
      <dgm:spPr/>
    </dgm:pt>
    <dgm:pt modelId="{42F90053-EA6A-4E68-A6F3-386EF62762F6}" type="pres">
      <dgm:prSet presAssocID="{BF660F5B-796E-4D93-A6DF-EC293C11575D}" presName="parentText" presStyleLbl="node1" presStyleIdx="1" presStyleCnt="6">
        <dgm:presLayoutVars>
          <dgm:chMax val="1"/>
          <dgm:bulletEnabled val="1"/>
        </dgm:presLayoutVars>
      </dgm:prSet>
      <dgm:spPr/>
    </dgm:pt>
    <dgm:pt modelId="{3A2DCFA5-A1C6-456C-A71E-17162321D7C1}" type="pres">
      <dgm:prSet presAssocID="{C9E1055A-2B6F-4A3C-99B4-B9465731606B}" presName="sp" presStyleCnt="0"/>
      <dgm:spPr/>
    </dgm:pt>
    <dgm:pt modelId="{D385956D-E788-4622-94E6-59E4CEE6A4D4}" type="pres">
      <dgm:prSet presAssocID="{9D4FBD3A-47EE-48F7-A09F-31ED9E9DB962}" presName="linNode" presStyleCnt="0"/>
      <dgm:spPr/>
    </dgm:pt>
    <dgm:pt modelId="{7432E00D-ABFD-428C-AFE4-8D4C1B44339D}" type="pres">
      <dgm:prSet presAssocID="{9D4FBD3A-47EE-48F7-A09F-31ED9E9DB962}" presName="parentText" presStyleLbl="node1" presStyleIdx="2" presStyleCnt="6">
        <dgm:presLayoutVars>
          <dgm:chMax val="1"/>
          <dgm:bulletEnabled val="1"/>
        </dgm:presLayoutVars>
      </dgm:prSet>
      <dgm:spPr/>
    </dgm:pt>
    <dgm:pt modelId="{FE0A33E2-8D2F-4B7D-8F71-56B5B68CA298}" type="pres">
      <dgm:prSet presAssocID="{ECBD4F8A-AA30-4E7E-B70B-326974B0A72B}" presName="sp" presStyleCnt="0"/>
      <dgm:spPr/>
    </dgm:pt>
    <dgm:pt modelId="{79B2197B-8AE9-45A5-A143-F514A63BEEA2}" type="pres">
      <dgm:prSet presAssocID="{1C0D0F10-ADB3-408F-88D1-63813CAE5812}" presName="linNode" presStyleCnt="0"/>
      <dgm:spPr/>
    </dgm:pt>
    <dgm:pt modelId="{05B25461-9F04-47BC-A45B-070799695396}" type="pres">
      <dgm:prSet presAssocID="{1C0D0F10-ADB3-408F-88D1-63813CAE5812}" presName="parentText" presStyleLbl="node1" presStyleIdx="3" presStyleCnt="6">
        <dgm:presLayoutVars>
          <dgm:chMax val="1"/>
          <dgm:bulletEnabled val="1"/>
        </dgm:presLayoutVars>
      </dgm:prSet>
      <dgm:spPr/>
    </dgm:pt>
    <dgm:pt modelId="{844A058D-64A6-4DD3-B289-A3B75D364E0A}" type="pres">
      <dgm:prSet presAssocID="{1C0D0F10-ADB3-408F-88D1-63813CAE5812}" presName="descendantText" presStyleLbl="alignAccFollowNode1" presStyleIdx="0" presStyleCnt="2">
        <dgm:presLayoutVars>
          <dgm:bulletEnabled val="1"/>
        </dgm:presLayoutVars>
      </dgm:prSet>
      <dgm:spPr/>
    </dgm:pt>
    <dgm:pt modelId="{E7E4C687-93B0-4A6E-85C3-35F174FA0244}" type="pres">
      <dgm:prSet presAssocID="{11FD9748-526B-4F20-8A02-73CF986311B7}" presName="sp" presStyleCnt="0"/>
      <dgm:spPr/>
    </dgm:pt>
    <dgm:pt modelId="{C5A81E70-1BFE-49AA-84BE-2C8FE5F25CAF}" type="pres">
      <dgm:prSet presAssocID="{F0DF19B3-146E-4643-87FB-7AC338364AB2}" presName="linNode" presStyleCnt="0"/>
      <dgm:spPr/>
    </dgm:pt>
    <dgm:pt modelId="{DCCEBEFD-6BE2-404D-8B30-9418C82351F2}" type="pres">
      <dgm:prSet presAssocID="{F0DF19B3-146E-4643-87FB-7AC338364AB2}" presName="parentText" presStyleLbl="node1" presStyleIdx="4" presStyleCnt="6">
        <dgm:presLayoutVars>
          <dgm:chMax val="1"/>
          <dgm:bulletEnabled val="1"/>
        </dgm:presLayoutVars>
      </dgm:prSet>
      <dgm:spPr/>
    </dgm:pt>
    <dgm:pt modelId="{3A553C11-B598-4D88-974A-74EB843EF6C2}" type="pres">
      <dgm:prSet presAssocID="{F0DF19B3-146E-4643-87FB-7AC338364AB2}" presName="descendantText" presStyleLbl="alignAccFollowNode1" presStyleIdx="1" presStyleCnt="2">
        <dgm:presLayoutVars>
          <dgm:bulletEnabled val="1"/>
        </dgm:presLayoutVars>
      </dgm:prSet>
      <dgm:spPr/>
    </dgm:pt>
    <dgm:pt modelId="{C4540C96-8DCE-482A-BCF0-4245542E4122}" type="pres">
      <dgm:prSet presAssocID="{D7781F57-1E92-47C6-A30B-B2C54AB74C35}" presName="sp" presStyleCnt="0"/>
      <dgm:spPr/>
    </dgm:pt>
    <dgm:pt modelId="{0BD6DE33-8D6A-4280-9BDF-3F40B47865AD}" type="pres">
      <dgm:prSet presAssocID="{A049AF65-33F9-49A8-B22B-3A26311B7832}" presName="linNode" presStyleCnt="0"/>
      <dgm:spPr/>
    </dgm:pt>
    <dgm:pt modelId="{DDF5A568-D6FF-4C28-9E0A-7230E87AE363}" type="pres">
      <dgm:prSet presAssocID="{A049AF65-33F9-49A8-B22B-3A26311B7832}" presName="parentText" presStyleLbl="node1" presStyleIdx="5" presStyleCnt="6" custScaleX="172006" custLinFactX="450" custLinFactY="-220084" custLinFactNeighborX="100000" custLinFactNeighborY="-300000">
        <dgm:presLayoutVars>
          <dgm:chMax val="1"/>
          <dgm:bulletEnabled val="1"/>
        </dgm:presLayoutVars>
      </dgm:prSet>
      <dgm:spPr/>
    </dgm:pt>
  </dgm:ptLst>
  <dgm:cxnLst>
    <dgm:cxn modelId="{D77C4305-A68E-4C11-B9C7-E3768D2D6A1D}" type="presOf" srcId="{1C0D0F10-ADB3-408F-88D1-63813CAE5812}" destId="{05B25461-9F04-47BC-A45B-070799695396}" srcOrd="0" destOrd="0" presId="urn:microsoft.com/office/officeart/2005/8/layout/vList5"/>
    <dgm:cxn modelId="{C0DCDC21-2CED-4174-8B89-A0846D03FB6A}" srcId="{9F6C8420-88B2-4F01-9A03-F5E1E8AC62BE}" destId="{F0DF19B3-146E-4643-87FB-7AC338364AB2}" srcOrd="4" destOrd="0" parTransId="{4A68A308-6DA6-431E-8B03-D8CF783E1B43}" sibTransId="{D7781F57-1E92-47C6-A30B-B2C54AB74C35}"/>
    <dgm:cxn modelId="{D1CA783B-F411-406D-99C7-E17E82EEB343}" type="presOf" srcId="{E3319C33-A84F-4676-BC32-69003AC9AFBA}" destId="{3A553C11-B598-4D88-974A-74EB843EF6C2}" srcOrd="0" destOrd="0" presId="urn:microsoft.com/office/officeart/2005/8/layout/vList5"/>
    <dgm:cxn modelId="{75BF095D-36D3-446B-98E7-96A3E0DF314E}" type="presOf" srcId="{46FE6B68-FDE2-4BED-B14A-723EC856B3E2}" destId="{844A058D-64A6-4DD3-B289-A3B75D364E0A}" srcOrd="0" destOrd="0" presId="urn:microsoft.com/office/officeart/2005/8/layout/vList5"/>
    <dgm:cxn modelId="{8F2A1C45-9F74-4CE4-84E6-49D7034AE69C}" type="presOf" srcId="{F0DF19B3-146E-4643-87FB-7AC338364AB2}" destId="{DCCEBEFD-6BE2-404D-8B30-9418C82351F2}" srcOrd="0" destOrd="0" presId="urn:microsoft.com/office/officeart/2005/8/layout/vList5"/>
    <dgm:cxn modelId="{B7E1DE6C-1E05-4159-832D-9C42EE960CA3}" srcId="{9F6C8420-88B2-4F01-9A03-F5E1E8AC62BE}" destId="{BF660F5B-796E-4D93-A6DF-EC293C11575D}" srcOrd="1" destOrd="0" parTransId="{7DEFE533-6040-411D-90CA-46D2F77579BB}" sibTransId="{C9E1055A-2B6F-4A3C-99B4-B9465731606B}"/>
    <dgm:cxn modelId="{4967AB51-C53B-438F-A9F8-4C3FACA77BB1}" type="presOf" srcId="{9D4FBD3A-47EE-48F7-A09F-31ED9E9DB962}" destId="{7432E00D-ABFD-428C-AFE4-8D4C1B44339D}" srcOrd="0" destOrd="0" presId="urn:microsoft.com/office/officeart/2005/8/layout/vList5"/>
    <dgm:cxn modelId="{ED08B85A-7DAE-4385-A52C-914D4C03CC36}" srcId="{F0DF19B3-146E-4643-87FB-7AC338364AB2}" destId="{E3319C33-A84F-4676-BC32-69003AC9AFBA}" srcOrd="0" destOrd="0" parTransId="{CD97E182-6800-4EDC-B84C-AC981B07BE78}" sibTransId="{9AB973DC-E8C6-457E-9523-9BEA490CBA16}"/>
    <dgm:cxn modelId="{3ACA2F8E-D4E5-44F1-87F1-225C1A03C379}" srcId="{9F6C8420-88B2-4F01-9A03-F5E1E8AC62BE}" destId="{9D4FBD3A-47EE-48F7-A09F-31ED9E9DB962}" srcOrd="2" destOrd="0" parTransId="{69557B6A-2771-4082-9863-99971B0E8BD7}" sibTransId="{ECBD4F8A-AA30-4E7E-B70B-326974B0A72B}"/>
    <dgm:cxn modelId="{04885694-E3D9-4BC9-A900-710EEDF6FE90}" srcId="{1C0D0F10-ADB3-408F-88D1-63813CAE5812}" destId="{46FE6B68-FDE2-4BED-B14A-723EC856B3E2}" srcOrd="0" destOrd="0" parTransId="{C21620D8-A4AD-4A7C-ADDB-3364CF701BBE}" sibTransId="{8729C3C3-786E-4B3B-8254-483E1BC8CA97}"/>
    <dgm:cxn modelId="{ED219D97-7B59-49BB-8DDA-6972812C8F2E}" type="presOf" srcId="{BF660F5B-796E-4D93-A6DF-EC293C11575D}" destId="{42F90053-EA6A-4E68-A6F3-386EF62762F6}" srcOrd="0" destOrd="0" presId="urn:microsoft.com/office/officeart/2005/8/layout/vList5"/>
    <dgm:cxn modelId="{D81A65B0-49A6-446E-9BF0-433693246A5D}" type="presOf" srcId="{A049AF65-33F9-49A8-B22B-3A26311B7832}" destId="{DDF5A568-D6FF-4C28-9E0A-7230E87AE363}" srcOrd="0" destOrd="0" presId="urn:microsoft.com/office/officeart/2005/8/layout/vList5"/>
    <dgm:cxn modelId="{F3F277B9-08AD-46FC-8E9D-FA04D9FEBBFA}" srcId="{9F6C8420-88B2-4F01-9A03-F5E1E8AC62BE}" destId="{1C0D0F10-ADB3-408F-88D1-63813CAE5812}" srcOrd="3" destOrd="0" parTransId="{7D483249-97C2-4C5D-B6CC-D11DB2DF1B0F}" sibTransId="{11FD9748-526B-4F20-8A02-73CF986311B7}"/>
    <dgm:cxn modelId="{26CE93D4-27DD-4FC1-81C5-3064EE1FF0F0}" type="presOf" srcId="{5172AB85-A0C2-4174-AD99-CCD0FAAA7887}" destId="{3E3ED332-910F-4C61-AE1F-1C6DA1923D5A}" srcOrd="0" destOrd="0" presId="urn:microsoft.com/office/officeart/2005/8/layout/vList5"/>
    <dgm:cxn modelId="{D7E58DEC-7334-4C21-9AD7-3FD82FDCA1C6}" srcId="{9F6C8420-88B2-4F01-9A03-F5E1E8AC62BE}" destId="{5172AB85-A0C2-4174-AD99-CCD0FAAA7887}" srcOrd="0" destOrd="0" parTransId="{366E46AB-0EF3-4F3F-84A1-A23C8A578167}" sibTransId="{FF8E5C01-77C3-4D7C-9671-7632F4B32246}"/>
    <dgm:cxn modelId="{D0CBE4F2-37E2-4A11-9515-648C00B1631C}" type="presOf" srcId="{9F6C8420-88B2-4F01-9A03-F5E1E8AC62BE}" destId="{E6D1050F-B192-4E6B-9F03-00C361F397DE}" srcOrd="0" destOrd="0" presId="urn:microsoft.com/office/officeart/2005/8/layout/vList5"/>
    <dgm:cxn modelId="{825374FC-DB5E-4A19-BE78-27B9BB343697}" srcId="{9F6C8420-88B2-4F01-9A03-F5E1E8AC62BE}" destId="{A049AF65-33F9-49A8-B22B-3A26311B7832}" srcOrd="5" destOrd="0" parTransId="{28EBF8DE-4F84-4E72-97FA-ADEA8F10C413}" sibTransId="{34434E7C-B47F-4DBC-9392-25E05A8CB949}"/>
    <dgm:cxn modelId="{BA52385E-22FC-4ECF-89F7-840F70EE71E9}" type="presParOf" srcId="{E6D1050F-B192-4E6B-9F03-00C361F397DE}" destId="{5C9BD654-5E94-46F9-AB8D-3CA0B19495DF}" srcOrd="0" destOrd="0" presId="urn:microsoft.com/office/officeart/2005/8/layout/vList5"/>
    <dgm:cxn modelId="{AF5D435E-C762-42E6-BC38-E931829A580B}" type="presParOf" srcId="{5C9BD654-5E94-46F9-AB8D-3CA0B19495DF}" destId="{3E3ED332-910F-4C61-AE1F-1C6DA1923D5A}" srcOrd="0" destOrd="0" presId="urn:microsoft.com/office/officeart/2005/8/layout/vList5"/>
    <dgm:cxn modelId="{830178A2-9C53-45E4-A674-B9EF2229722D}" type="presParOf" srcId="{E6D1050F-B192-4E6B-9F03-00C361F397DE}" destId="{17C8550C-4473-4A58-B2CD-8CCC960C9B0E}" srcOrd="1" destOrd="0" presId="urn:microsoft.com/office/officeart/2005/8/layout/vList5"/>
    <dgm:cxn modelId="{CD158030-7058-48FC-BAEE-8FE826DCF554}" type="presParOf" srcId="{E6D1050F-B192-4E6B-9F03-00C361F397DE}" destId="{1CA03CCC-0214-44C7-91C7-36CE7C8C4A8E}" srcOrd="2" destOrd="0" presId="urn:microsoft.com/office/officeart/2005/8/layout/vList5"/>
    <dgm:cxn modelId="{F2A176FC-55C4-4E80-AD67-F4975024CABD}" type="presParOf" srcId="{1CA03CCC-0214-44C7-91C7-36CE7C8C4A8E}" destId="{42F90053-EA6A-4E68-A6F3-386EF62762F6}" srcOrd="0" destOrd="0" presId="urn:microsoft.com/office/officeart/2005/8/layout/vList5"/>
    <dgm:cxn modelId="{EC99F931-18F7-4176-A932-9091ACBB9715}" type="presParOf" srcId="{E6D1050F-B192-4E6B-9F03-00C361F397DE}" destId="{3A2DCFA5-A1C6-456C-A71E-17162321D7C1}" srcOrd="3" destOrd="0" presId="urn:microsoft.com/office/officeart/2005/8/layout/vList5"/>
    <dgm:cxn modelId="{C30D83C7-3780-4C10-8270-96120431C33D}" type="presParOf" srcId="{E6D1050F-B192-4E6B-9F03-00C361F397DE}" destId="{D385956D-E788-4622-94E6-59E4CEE6A4D4}" srcOrd="4" destOrd="0" presId="urn:microsoft.com/office/officeart/2005/8/layout/vList5"/>
    <dgm:cxn modelId="{EA7AA016-B5F2-45AF-B0EA-ED1198A163F1}" type="presParOf" srcId="{D385956D-E788-4622-94E6-59E4CEE6A4D4}" destId="{7432E00D-ABFD-428C-AFE4-8D4C1B44339D}" srcOrd="0" destOrd="0" presId="urn:microsoft.com/office/officeart/2005/8/layout/vList5"/>
    <dgm:cxn modelId="{D32C8096-C9B5-4D89-B0AB-DE05E9B79A63}" type="presParOf" srcId="{E6D1050F-B192-4E6B-9F03-00C361F397DE}" destId="{FE0A33E2-8D2F-4B7D-8F71-56B5B68CA298}" srcOrd="5" destOrd="0" presId="urn:microsoft.com/office/officeart/2005/8/layout/vList5"/>
    <dgm:cxn modelId="{49206134-BF10-45F2-A2DD-E58753EEC934}" type="presParOf" srcId="{E6D1050F-B192-4E6B-9F03-00C361F397DE}" destId="{79B2197B-8AE9-45A5-A143-F514A63BEEA2}" srcOrd="6" destOrd="0" presId="urn:microsoft.com/office/officeart/2005/8/layout/vList5"/>
    <dgm:cxn modelId="{A8E0A137-78FD-40A1-A59F-0977433DB5B9}" type="presParOf" srcId="{79B2197B-8AE9-45A5-A143-F514A63BEEA2}" destId="{05B25461-9F04-47BC-A45B-070799695396}" srcOrd="0" destOrd="0" presId="urn:microsoft.com/office/officeart/2005/8/layout/vList5"/>
    <dgm:cxn modelId="{CA7E6728-824F-45FB-8FEF-B357D03C5927}" type="presParOf" srcId="{79B2197B-8AE9-45A5-A143-F514A63BEEA2}" destId="{844A058D-64A6-4DD3-B289-A3B75D364E0A}" srcOrd="1" destOrd="0" presId="urn:microsoft.com/office/officeart/2005/8/layout/vList5"/>
    <dgm:cxn modelId="{B9DD54A6-C7E6-4182-9253-E343D425F746}" type="presParOf" srcId="{E6D1050F-B192-4E6B-9F03-00C361F397DE}" destId="{E7E4C687-93B0-4A6E-85C3-35F174FA0244}" srcOrd="7" destOrd="0" presId="urn:microsoft.com/office/officeart/2005/8/layout/vList5"/>
    <dgm:cxn modelId="{939757A1-EAAA-4574-8B85-55C90748E4B6}" type="presParOf" srcId="{E6D1050F-B192-4E6B-9F03-00C361F397DE}" destId="{C5A81E70-1BFE-49AA-84BE-2C8FE5F25CAF}" srcOrd="8" destOrd="0" presId="urn:microsoft.com/office/officeart/2005/8/layout/vList5"/>
    <dgm:cxn modelId="{06967E17-647E-48CD-9433-423A6C35D1DC}" type="presParOf" srcId="{C5A81E70-1BFE-49AA-84BE-2C8FE5F25CAF}" destId="{DCCEBEFD-6BE2-404D-8B30-9418C82351F2}" srcOrd="0" destOrd="0" presId="urn:microsoft.com/office/officeart/2005/8/layout/vList5"/>
    <dgm:cxn modelId="{14735A66-3039-431E-84DA-5F21FC8EB1D7}" type="presParOf" srcId="{C5A81E70-1BFE-49AA-84BE-2C8FE5F25CAF}" destId="{3A553C11-B598-4D88-974A-74EB843EF6C2}" srcOrd="1" destOrd="0" presId="urn:microsoft.com/office/officeart/2005/8/layout/vList5"/>
    <dgm:cxn modelId="{2FC22448-CC12-4489-8CD5-C3255C34FC48}" type="presParOf" srcId="{E6D1050F-B192-4E6B-9F03-00C361F397DE}" destId="{C4540C96-8DCE-482A-BCF0-4245542E4122}" srcOrd="9" destOrd="0" presId="urn:microsoft.com/office/officeart/2005/8/layout/vList5"/>
    <dgm:cxn modelId="{739383A8-BAEB-4967-B291-0B710060D1BE}" type="presParOf" srcId="{E6D1050F-B192-4E6B-9F03-00C361F397DE}" destId="{0BD6DE33-8D6A-4280-9BDF-3F40B47865AD}" srcOrd="10" destOrd="0" presId="urn:microsoft.com/office/officeart/2005/8/layout/vList5"/>
    <dgm:cxn modelId="{FF3FFDDD-1418-4314-9532-5748A64F02E6}" type="presParOf" srcId="{0BD6DE33-8D6A-4280-9BDF-3F40B47865AD}" destId="{DDF5A568-D6FF-4C28-9E0A-7230E87AE36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BF729-3F14-4C9D-B432-CE0CF9D576DC}">
      <dsp:nvSpPr>
        <dsp:cNvPr id="0" name=""/>
        <dsp:cNvSpPr/>
      </dsp:nvSpPr>
      <dsp:spPr>
        <a:xfrm>
          <a:off x="0" y="543282"/>
          <a:ext cx="8686800" cy="10029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7A8F4-00C2-40DE-95F2-56A039A4EA5D}">
      <dsp:nvSpPr>
        <dsp:cNvPr id="0" name=""/>
        <dsp:cNvSpPr/>
      </dsp:nvSpPr>
      <dsp:spPr>
        <a:xfrm>
          <a:off x="303402" y="768953"/>
          <a:ext cx="551640" cy="551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83DB89-5967-4F3A-8B9E-447004AB58B1}">
      <dsp:nvSpPr>
        <dsp:cNvPr id="0" name=""/>
        <dsp:cNvSpPr/>
      </dsp:nvSpPr>
      <dsp:spPr>
        <a:xfrm>
          <a:off x="1158444" y="543282"/>
          <a:ext cx="7528355" cy="1002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49" tIns="106149" rIns="106149" bIns="106149" numCol="1" spcCol="1270" anchor="ctr" anchorCtr="0">
          <a:noAutofit/>
        </a:bodyPr>
        <a:lstStyle/>
        <a:p>
          <a:pPr marL="0" lvl="0" indent="0" algn="l" defTabSz="1022350">
            <a:lnSpc>
              <a:spcPct val="90000"/>
            </a:lnSpc>
            <a:spcBef>
              <a:spcPct val="0"/>
            </a:spcBef>
            <a:spcAft>
              <a:spcPct val="35000"/>
            </a:spcAft>
            <a:buNone/>
          </a:pPr>
          <a:r>
            <a:rPr lang="en-US" sz="2300" kern="1200"/>
            <a:t>Change control is the decision to make a change, whereas change management refers to the aftermath of that decision.</a:t>
          </a:r>
        </a:p>
      </dsp:txBody>
      <dsp:txXfrm>
        <a:off x="1158444" y="543282"/>
        <a:ext cx="7528355" cy="1002982"/>
      </dsp:txXfrm>
    </dsp:sp>
    <dsp:sp modelId="{87CB9B1F-F657-424D-88EE-227DC45ABE23}">
      <dsp:nvSpPr>
        <dsp:cNvPr id="0" name=""/>
        <dsp:cNvSpPr/>
      </dsp:nvSpPr>
      <dsp:spPr>
        <a:xfrm>
          <a:off x="0" y="1797009"/>
          <a:ext cx="8686800" cy="10029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5A59B6-EDD6-4ABC-A1D7-64FF3E63F8A9}">
      <dsp:nvSpPr>
        <dsp:cNvPr id="0" name=""/>
        <dsp:cNvSpPr/>
      </dsp:nvSpPr>
      <dsp:spPr>
        <a:xfrm>
          <a:off x="303402" y="2022680"/>
          <a:ext cx="551640" cy="551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1C356D-3C79-4B22-BC19-59FEF9D0A081}">
      <dsp:nvSpPr>
        <dsp:cNvPr id="0" name=""/>
        <dsp:cNvSpPr/>
      </dsp:nvSpPr>
      <dsp:spPr>
        <a:xfrm>
          <a:off x="1158444" y="1797009"/>
          <a:ext cx="7528355" cy="1002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49" tIns="106149" rIns="106149" bIns="106149" numCol="1" spcCol="1270" anchor="ctr" anchorCtr="0">
          <a:noAutofit/>
        </a:bodyPr>
        <a:lstStyle/>
        <a:p>
          <a:pPr marL="0" lvl="0" indent="0" algn="l" defTabSz="1022350">
            <a:lnSpc>
              <a:spcPct val="90000"/>
            </a:lnSpc>
            <a:spcBef>
              <a:spcPct val="0"/>
            </a:spcBef>
            <a:spcAft>
              <a:spcPct val="35000"/>
            </a:spcAft>
            <a:buNone/>
          </a:pPr>
          <a:r>
            <a:rPr lang="en-US" sz="2300" b="1" kern="1200"/>
            <a:t>Change management = [change control] + communication + training + adoption</a:t>
          </a:r>
          <a:endParaRPr lang="en-US" sz="2300" kern="1200"/>
        </a:p>
      </dsp:txBody>
      <dsp:txXfrm>
        <a:off x="1158444" y="1797009"/>
        <a:ext cx="7528355" cy="1002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BAC39-AEBD-4982-BD48-800ADEF2E051}">
      <dsp:nvSpPr>
        <dsp:cNvPr id="0" name=""/>
        <dsp:cNvSpPr/>
      </dsp:nvSpPr>
      <dsp:spPr>
        <a:xfrm>
          <a:off x="501659" y="753288"/>
          <a:ext cx="532518" cy="532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CC3D13-3D45-46A4-8079-667DF31D0A00}">
      <dsp:nvSpPr>
        <dsp:cNvPr id="0" name=""/>
        <dsp:cNvSpPr/>
      </dsp:nvSpPr>
      <dsp:spPr>
        <a:xfrm>
          <a:off x="7177" y="1355705"/>
          <a:ext cx="1521481" cy="4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Why are you starting to look?</a:t>
          </a:r>
        </a:p>
      </dsp:txBody>
      <dsp:txXfrm>
        <a:off x="7177" y="1355705"/>
        <a:ext cx="1521481" cy="435048"/>
      </dsp:txXfrm>
    </dsp:sp>
    <dsp:sp modelId="{26C56FCE-57C4-4832-9A22-8C9CC4414275}">
      <dsp:nvSpPr>
        <dsp:cNvPr id="0" name=""/>
        <dsp:cNvSpPr/>
      </dsp:nvSpPr>
      <dsp:spPr>
        <a:xfrm>
          <a:off x="7177" y="1823265"/>
          <a:ext cx="1521481" cy="555583"/>
        </a:xfrm>
        <a:prstGeom prst="rect">
          <a:avLst/>
        </a:prstGeom>
        <a:noFill/>
        <a:ln>
          <a:noFill/>
        </a:ln>
        <a:effectLst/>
      </dsp:spPr>
      <dsp:style>
        <a:lnRef idx="0">
          <a:scrgbClr r="0" g="0" b="0"/>
        </a:lnRef>
        <a:fillRef idx="0">
          <a:scrgbClr r="0" g="0" b="0"/>
        </a:fillRef>
        <a:effectRef idx="0">
          <a:scrgbClr r="0" g="0" b="0"/>
        </a:effectRef>
        <a:fontRef idx="minor"/>
      </dsp:style>
    </dsp:sp>
    <dsp:sp modelId="{4EBF955A-50BA-4732-B55D-DE7966A205D5}">
      <dsp:nvSpPr>
        <dsp:cNvPr id="0" name=""/>
        <dsp:cNvSpPr/>
      </dsp:nvSpPr>
      <dsp:spPr>
        <a:xfrm>
          <a:off x="2289400" y="753288"/>
          <a:ext cx="532518" cy="532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069FB3-37B3-4DB9-8DC6-C796578DC3A4}">
      <dsp:nvSpPr>
        <dsp:cNvPr id="0" name=""/>
        <dsp:cNvSpPr/>
      </dsp:nvSpPr>
      <dsp:spPr>
        <a:xfrm>
          <a:off x="1794918" y="1355705"/>
          <a:ext cx="1521481" cy="4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Why now?</a:t>
          </a:r>
        </a:p>
      </dsp:txBody>
      <dsp:txXfrm>
        <a:off x="1794918" y="1355705"/>
        <a:ext cx="1521481" cy="435048"/>
      </dsp:txXfrm>
    </dsp:sp>
    <dsp:sp modelId="{3DFAEC5F-84A7-4153-B709-10189E1E0D12}">
      <dsp:nvSpPr>
        <dsp:cNvPr id="0" name=""/>
        <dsp:cNvSpPr/>
      </dsp:nvSpPr>
      <dsp:spPr>
        <a:xfrm>
          <a:off x="1794918" y="1823265"/>
          <a:ext cx="1521481" cy="555583"/>
        </a:xfrm>
        <a:prstGeom prst="rect">
          <a:avLst/>
        </a:prstGeom>
        <a:noFill/>
        <a:ln>
          <a:noFill/>
        </a:ln>
        <a:effectLst/>
      </dsp:spPr>
      <dsp:style>
        <a:lnRef idx="0">
          <a:scrgbClr r="0" g="0" b="0"/>
        </a:lnRef>
        <a:fillRef idx="0">
          <a:scrgbClr r="0" g="0" b="0"/>
        </a:fillRef>
        <a:effectRef idx="0">
          <a:scrgbClr r="0" g="0" b="0"/>
        </a:effectRef>
        <a:fontRef idx="minor"/>
      </dsp:style>
    </dsp:sp>
    <dsp:sp modelId="{1F6594B1-6D96-4D97-B2EA-9DF311B60E3F}">
      <dsp:nvSpPr>
        <dsp:cNvPr id="0" name=""/>
        <dsp:cNvSpPr/>
      </dsp:nvSpPr>
      <dsp:spPr>
        <a:xfrm>
          <a:off x="4077140" y="753288"/>
          <a:ext cx="532518" cy="532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E2EC70-22E2-49DE-9DCD-EA48EE55B9A5}">
      <dsp:nvSpPr>
        <dsp:cNvPr id="0" name=""/>
        <dsp:cNvSpPr/>
      </dsp:nvSpPr>
      <dsp:spPr>
        <a:xfrm>
          <a:off x="3582659" y="1355705"/>
          <a:ext cx="1521481" cy="4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What is your pitch?</a:t>
          </a:r>
        </a:p>
      </dsp:txBody>
      <dsp:txXfrm>
        <a:off x="3582659" y="1355705"/>
        <a:ext cx="1521481" cy="435048"/>
      </dsp:txXfrm>
    </dsp:sp>
    <dsp:sp modelId="{43CD1FBD-F1DB-41D8-80FD-D73FF6F77CB0}">
      <dsp:nvSpPr>
        <dsp:cNvPr id="0" name=""/>
        <dsp:cNvSpPr/>
      </dsp:nvSpPr>
      <dsp:spPr>
        <a:xfrm>
          <a:off x="3582659" y="1823265"/>
          <a:ext cx="1521481" cy="555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If you can’t state your goal right now, you may not be ready</a:t>
          </a:r>
        </a:p>
      </dsp:txBody>
      <dsp:txXfrm>
        <a:off x="3582659" y="1823265"/>
        <a:ext cx="1521481" cy="555583"/>
      </dsp:txXfrm>
    </dsp:sp>
    <dsp:sp modelId="{ED72090E-CC1A-4BB1-B5D7-06F1EF8F6088}">
      <dsp:nvSpPr>
        <dsp:cNvPr id="0" name=""/>
        <dsp:cNvSpPr/>
      </dsp:nvSpPr>
      <dsp:spPr>
        <a:xfrm>
          <a:off x="5864881" y="753288"/>
          <a:ext cx="532518" cy="5325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ADAFC9-234C-493D-9222-14D5403169C1}">
      <dsp:nvSpPr>
        <dsp:cNvPr id="0" name=""/>
        <dsp:cNvSpPr/>
      </dsp:nvSpPr>
      <dsp:spPr>
        <a:xfrm>
          <a:off x="5370399" y="1355705"/>
          <a:ext cx="1521481" cy="4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Association focus on WHAT and WHY</a:t>
          </a:r>
        </a:p>
      </dsp:txBody>
      <dsp:txXfrm>
        <a:off x="5370399" y="1355705"/>
        <a:ext cx="1521481" cy="435048"/>
      </dsp:txXfrm>
    </dsp:sp>
    <dsp:sp modelId="{9E347471-38FF-42C3-BC3C-4E96FB2F538B}">
      <dsp:nvSpPr>
        <dsp:cNvPr id="0" name=""/>
        <dsp:cNvSpPr/>
      </dsp:nvSpPr>
      <dsp:spPr>
        <a:xfrm>
          <a:off x="5370399" y="1823265"/>
          <a:ext cx="1521481" cy="555583"/>
        </a:xfrm>
        <a:prstGeom prst="rect">
          <a:avLst/>
        </a:prstGeom>
        <a:noFill/>
        <a:ln>
          <a:noFill/>
        </a:ln>
        <a:effectLst/>
      </dsp:spPr>
      <dsp:style>
        <a:lnRef idx="0">
          <a:scrgbClr r="0" g="0" b="0"/>
        </a:lnRef>
        <a:fillRef idx="0">
          <a:scrgbClr r="0" g="0" b="0"/>
        </a:fillRef>
        <a:effectRef idx="0">
          <a:scrgbClr r="0" g="0" b="0"/>
        </a:effectRef>
        <a:fontRef idx="minor"/>
      </dsp:style>
    </dsp:sp>
    <dsp:sp modelId="{F6824C27-B7BD-4F81-8FD5-C8FFDF31C463}">
      <dsp:nvSpPr>
        <dsp:cNvPr id="0" name=""/>
        <dsp:cNvSpPr/>
      </dsp:nvSpPr>
      <dsp:spPr>
        <a:xfrm>
          <a:off x="7652622" y="753288"/>
          <a:ext cx="532518" cy="5325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E19F70-B752-4F98-B242-9A83F88742F9}">
      <dsp:nvSpPr>
        <dsp:cNvPr id="0" name=""/>
        <dsp:cNvSpPr/>
      </dsp:nvSpPr>
      <dsp:spPr>
        <a:xfrm>
          <a:off x="7158140" y="1355705"/>
          <a:ext cx="1521481" cy="43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Vendor focus on HOW?</a:t>
          </a:r>
        </a:p>
      </dsp:txBody>
      <dsp:txXfrm>
        <a:off x="7158140" y="1355705"/>
        <a:ext cx="1521481" cy="435048"/>
      </dsp:txXfrm>
    </dsp:sp>
    <dsp:sp modelId="{6C999DA8-8E38-4CD5-8D18-4540A6DD46B4}">
      <dsp:nvSpPr>
        <dsp:cNvPr id="0" name=""/>
        <dsp:cNvSpPr/>
      </dsp:nvSpPr>
      <dsp:spPr>
        <a:xfrm>
          <a:off x="7158140" y="1823265"/>
          <a:ext cx="1521481" cy="5555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8DFA1-61B6-4FDA-8F55-4D05BB264F51}">
      <dsp:nvSpPr>
        <dsp:cNvPr id="0" name=""/>
        <dsp:cNvSpPr/>
      </dsp:nvSpPr>
      <dsp:spPr>
        <a:xfrm>
          <a:off x="0" y="367904"/>
          <a:ext cx="1303733" cy="782239"/>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kern="1200">
              <a:latin typeface="Calibri" panose="020F0502020204030204"/>
            </a:rPr>
            <a:t>Complete</a:t>
          </a:r>
        </a:p>
      </dsp:txBody>
      <dsp:txXfrm>
        <a:off x="0" y="367904"/>
        <a:ext cx="1303733" cy="782239"/>
      </dsp:txXfrm>
    </dsp:sp>
    <dsp:sp modelId="{8D7B2A95-A99A-4A4B-B942-80DF4144A7FA}">
      <dsp:nvSpPr>
        <dsp:cNvPr id="0" name=""/>
        <dsp:cNvSpPr/>
      </dsp:nvSpPr>
      <dsp:spPr>
        <a:xfrm>
          <a:off x="1434106" y="367904"/>
          <a:ext cx="1303733" cy="782239"/>
        </a:xfrm>
        <a:prstGeom prst="rect">
          <a:avLst/>
        </a:prstGeom>
        <a:gradFill rotWithShape="0">
          <a:gsLst>
            <a:gs pos="0">
              <a:schemeClr val="accent1">
                <a:shade val="50000"/>
                <a:hueOff val="42384"/>
                <a:satOff val="1463"/>
                <a:lumOff val="10791"/>
                <a:alphaOff val="0"/>
                <a:satMod val="103000"/>
                <a:lumMod val="102000"/>
                <a:tint val="94000"/>
              </a:schemeClr>
            </a:gs>
            <a:gs pos="50000">
              <a:schemeClr val="accent1">
                <a:shade val="50000"/>
                <a:hueOff val="42384"/>
                <a:satOff val="1463"/>
                <a:lumOff val="10791"/>
                <a:alphaOff val="0"/>
                <a:satMod val="110000"/>
                <a:lumMod val="100000"/>
                <a:shade val="100000"/>
              </a:schemeClr>
            </a:gs>
            <a:gs pos="100000">
              <a:schemeClr val="accent1">
                <a:shade val="50000"/>
                <a:hueOff val="42384"/>
                <a:satOff val="1463"/>
                <a:lumOff val="107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kern="1200">
              <a:latin typeface="Calibri" panose="020F0502020204030204"/>
            </a:rPr>
            <a:t>Concise</a:t>
          </a:r>
        </a:p>
      </dsp:txBody>
      <dsp:txXfrm>
        <a:off x="1434106" y="367904"/>
        <a:ext cx="1303733" cy="782239"/>
      </dsp:txXfrm>
    </dsp:sp>
    <dsp:sp modelId="{48061A27-CC40-4649-893D-4E610B5872B0}">
      <dsp:nvSpPr>
        <dsp:cNvPr id="0" name=""/>
        <dsp:cNvSpPr/>
      </dsp:nvSpPr>
      <dsp:spPr>
        <a:xfrm>
          <a:off x="2868212" y="367904"/>
          <a:ext cx="1303733" cy="782239"/>
        </a:xfrm>
        <a:prstGeom prst="rect">
          <a:avLst/>
        </a:prstGeom>
        <a:gradFill rotWithShape="0">
          <a:gsLst>
            <a:gs pos="0">
              <a:schemeClr val="accent1">
                <a:shade val="50000"/>
                <a:hueOff val="84768"/>
                <a:satOff val="2926"/>
                <a:lumOff val="21582"/>
                <a:alphaOff val="0"/>
                <a:satMod val="103000"/>
                <a:lumMod val="102000"/>
                <a:tint val="94000"/>
              </a:schemeClr>
            </a:gs>
            <a:gs pos="50000">
              <a:schemeClr val="accent1">
                <a:shade val="50000"/>
                <a:hueOff val="84768"/>
                <a:satOff val="2926"/>
                <a:lumOff val="21582"/>
                <a:alphaOff val="0"/>
                <a:satMod val="110000"/>
                <a:lumMod val="100000"/>
                <a:shade val="100000"/>
              </a:schemeClr>
            </a:gs>
            <a:gs pos="100000">
              <a:schemeClr val="accent1">
                <a:shade val="50000"/>
                <a:hueOff val="84768"/>
                <a:satOff val="2926"/>
                <a:lumOff val="215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kern="1200">
              <a:latin typeface="Calibri" panose="020F0502020204030204"/>
            </a:rPr>
            <a:t>Relevant</a:t>
          </a:r>
          <a:endParaRPr lang="en-US" sz="1900" kern="1200"/>
        </a:p>
      </dsp:txBody>
      <dsp:txXfrm>
        <a:off x="2868212" y="367904"/>
        <a:ext cx="1303733" cy="782239"/>
      </dsp:txXfrm>
    </dsp:sp>
    <dsp:sp modelId="{E770B0B2-1858-4429-BAA9-02D40153B6CD}">
      <dsp:nvSpPr>
        <dsp:cNvPr id="0" name=""/>
        <dsp:cNvSpPr/>
      </dsp:nvSpPr>
      <dsp:spPr>
        <a:xfrm>
          <a:off x="0" y="1280517"/>
          <a:ext cx="1303733" cy="782239"/>
        </a:xfrm>
        <a:prstGeom prst="rect">
          <a:avLst/>
        </a:prstGeom>
        <a:gradFill rotWithShape="0">
          <a:gsLst>
            <a:gs pos="0">
              <a:schemeClr val="accent1">
                <a:shade val="50000"/>
                <a:hueOff val="127152"/>
                <a:satOff val="4389"/>
                <a:lumOff val="32373"/>
                <a:alphaOff val="0"/>
                <a:satMod val="103000"/>
                <a:lumMod val="102000"/>
                <a:tint val="94000"/>
              </a:schemeClr>
            </a:gs>
            <a:gs pos="50000">
              <a:schemeClr val="accent1">
                <a:shade val="50000"/>
                <a:hueOff val="127152"/>
                <a:satOff val="4389"/>
                <a:lumOff val="32373"/>
                <a:alphaOff val="0"/>
                <a:satMod val="110000"/>
                <a:lumMod val="100000"/>
                <a:shade val="100000"/>
              </a:schemeClr>
            </a:gs>
            <a:gs pos="100000">
              <a:schemeClr val="accent1">
                <a:shade val="50000"/>
                <a:hueOff val="127152"/>
                <a:satOff val="4389"/>
                <a:lumOff val="323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kern="1200"/>
            <a:t>Specific</a:t>
          </a:r>
        </a:p>
      </dsp:txBody>
      <dsp:txXfrm>
        <a:off x="0" y="1280517"/>
        <a:ext cx="1303733" cy="782239"/>
      </dsp:txXfrm>
    </dsp:sp>
    <dsp:sp modelId="{3440D218-CC33-44D0-B95E-5BC8BC89428F}">
      <dsp:nvSpPr>
        <dsp:cNvPr id="0" name=""/>
        <dsp:cNvSpPr/>
      </dsp:nvSpPr>
      <dsp:spPr>
        <a:xfrm>
          <a:off x="1434106" y="1280517"/>
          <a:ext cx="1303733" cy="782239"/>
        </a:xfrm>
        <a:prstGeom prst="rect">
          <a:avLst/>
        </a:prstGeom>
        <a:gradFill rotWithShape="0">
          <a:gsLst>
            <a:gs pos="0">
              <a:schemeClr val="accent1">
                <a:shade val="50000"/>
                <a:hueOff val="127152"/>
                <a:satOff val="4389"/>
                <a:lumOff val="32373"/>
                <a:alphaOff val="0"/>
                <a:satMod val="103000"/>
                <a:lumMod val="102000"/>
                <a:tint val="94000"/>
              </a:schemeClr>
            </a:gs>
            <a:gs pos="50000">
              <a:schemeClr val="accent1">
                <a:shade val="50000"/>
                <a:hueOff val="127152"/>
                <a:satOff val="4389"/>
                <a:lumOff val="32373"/>
                <a:alphaOff val="0"/>
                <a:satMod val="110000"/>
                <a:lumMod val="100000"/>
                <a:shade val="100000"/>
              </a:schemeClr>
            </a:gs>
            <a:gs pos="100000">
              <a:schemeClr val="accent1">
                <a:shade val="50000"/>
                <a:hueOff val="127152"/>
                <a:satOff val="4389"/>
                <a:lumOff val="323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kern="1200"/>
            <a:t>Testable</a:t>
          </a:r>
        </a:p>
      </dsp:txBody>
      <dsp:txXfrm>
        <a:off x="1434106" y="1280517"/>
        <a:ext cx="1303733" cy="782239"/>
      </dsp:txXfrm>
    </dsp:sp>
    <dsp:sp modelId="{7DA8C1FB-192F-4A74-B4DA-03B39F39DD8B}">
      <dsp:nvSpPr>
        <dsp:cNvPr id="0" name=""/>
        <dsp:cNvSpPr/>
      </dsp:nvSpPr>
      <dsp:spPr>
        <a:xfrm>
          <a:off x="2868212" y="1280517"/>
          <a:ext cx="1303733" cy="782239"/>
        </a:xfrm>
        <a:prstGeom prst="rect">
          <a:avLst/>
        </a:prstGeom>
        <a:gradFill rotWithShape="0">
          <a:gsLst>
            <a:gs pos="0">
              <a:schemeClr val="accent1">
                <a:shade val="50000"/>
                <a:hueOff val="84768"/>
                <a:satOff val="2926"/>
                <a:lumOff val="21582"/>
                <a:alphaOff val="0"/>
                <a:satMod val="103000"/>
                <a:lumMod val="102000"/>
                <a:tint val="94000"/>
              </a:schemeClr>
            </a:gs>
            <a:gs pos="50000">
              <a:schemeClr val="accent1">
                <a:shade val="50000"/>
                <a:hueOff val="84768"/>
                <a:satOff val="2926"/>
                <a:lumOff val="21582"/>
                <a:alphaOff val="0"/>
                <a:satMod val="110000"/>
                <a:lumMod val="100000"/>
                <a:shade val="100000"/>
              </a:schemeClr>
            </a:gs>
            <a:gs pos="100000">
              <a:schemeClr val="accent1">
                <a:shade val="50000"/>
                <a:hueOff val="84768"/>
                <a:satOff val="2926"/>
                <a:lumOff val="215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kern="1200">
              <a:latin typeface="Calibri" panose="020F0502020204030204"/>
            </a:rPr>
            <a:t>Traceable</a:t>
          </a:r>
        </a:p>
      </dsp:txBody>
      <dsp:txXfrm>
        <a:off x="2868212" y="1280517"/>
        <a:ext cx="1303733" cy="782239"/>
      </dsp:txXfrm>
    </dsp:sp>
    <dsp:sp modelId="{17438D4F-5D37-474B-876D-E7FB6526AE00}">
      <dsp:nvSpPr>
        <dsp:cNvPr id="0" name=""/>
        <dsp:cNvSpPr/>
      </dsp:nvSpPr>
      <dsp:spPr>
        <a:xfrm>
          <a:off x="1434106" y="2193130"/>
          <a:ext cx="1303733" cy="782239"/>
        </a:xfrm>
        <a:prstGeom prst="rect">
          <a:avLst/>
        </a:prstGeom>
        <a:gradFill rotWithShape="0">
          <a:gsLst>
            <a:gs pos="0">
              <a:schemeClr val="accent1">
                <a:shade val="50000"/>
                <a:hueOff val="42384"/>
                <a:satOff val="1463"/>
                <a:lumOff val="10791"/>
                <a:alphaOff val="0"/>
                <a:satMod val="103000"/>
                <a:lumMod val="102000"/>
                <a:tint val="94000"/>
              </a:schemeClr>
            </a:gs>
            <a:gs pos="50000">
              <a:schemeClr val="accent1">
                <a:shade val="50000"/>
                <a:hueOff val="42384"/>
                <a:satOff val="1463"/>
                <a:lumOff val="10791"/>
                <a:alphaOff val="0"/>
                <a:satMod val="110000"/>
                <a:lumMod val="100000"/>
                <a:shade val="100000"/>
              </a:schemeClr>
            </a:gs>
            <a:gs pos="100000">
              <a:schemeClr val="accent1">
                <a:shade val="50000"/>
                <a:hueOff val="42384"/>
                <a:satOff val="1463"/>
                <a:lumOff val="107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defRPr cap="all"/>
          </a:pPr>
          <a:r>
            <a:rPr lang="en-US" sz="1900" kern="1200">
              <a:latin typeface="Calibri" panose="020F0502020204030204"/>
            </a:rPr>
            <a:t>Verifiable</a:t>
          </a:r>
        </a:p>
      </dsp:txBody>
      <dsp:txXfrm>
        <a:off x="1434106" y="2193130"/>
        <a:ext cx="1303733" cy="782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1B8CF-16E3-4552-90A3-32FDF0D9C46A}">
      <dsp:nvSpPr>
        <dsp:cNvPr id="0" name=""/>
        <dsp:cNvSpPr/>
      </dsp:nvSpPr>
      <dsp:spPr>
        <a:xfrm>
          <a:off x="0" y="408"/>
          <a:ext cx="41719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219F7-5FC8-44A6-977B-1C757D6931E8}">
      <dsp:nvSpPr>
        <dsp:cNvPr id="0" name=""/>
        <dsp:cNvSpPr/>
      </dsp:nvSpPr>
      <dsp:spPr>
        <a:xfrm>
          <a:off x="0" y="408"/>
          <a:ext cx="4171946" cy="668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Difficult requirements</a:t>
          </a:r>
        </a:p>
      </dsp:txBody>
      <dsp:txXfrm>
        <a:off x="0" y="408"/>
        <a:ext cx="4171946" cy="668491"/>
      </dsp:txXfrm>
    </dsp:sp>
    <dsp:sp modelId="{2C85485D-E4F2-4C6F-A510-FEADAC786084}">
      <dsp:nvSpPr>
        <dsp:cNvPr id="0" name=""/>
        <dsp:cNvSpPr/>
      </dsp:nvSpPr>
      <dsp:spPr>
        <a:xfrm>
          <a:off x="0" y="668899"/>
          <a:ext cx="41719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B8B4E-FAC5-4CFB-947A-096A07A1A9AD}">
      <dsp:nvSpPr>
        <dsp:cNvPr id="0" name=""/>
        <dsp:cNvSpPr/>
      </dsp:nvSpPr>
      <dsp:spPr>
        <a:xfrm>
          <a:off x="0" y="668899"/>
          <a:ext cx="4171946" cy="668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Areas that </a:t>
          </a:r>
          <a:r>
            <a:rPr lang="en-US" sz="1800" kern="1200">
              <a:latin typeface="Calibri" panose="020F0502020204030204"/>
            </a:rPr>
            <a:t>require</a:t>
          </a:r>
          <a:r>
            <a:rPr lang="en-US" sz="1800" kern="1200"/>
            <a:t> customization</a:t>
          </a:r>
        </a:p>
      </dsp:txBody>
      <dsp:txXfrm>
        <a:off x="0" y="668899"/>
        <a:ext cx="4171946" cy="668491"/>
      </dsp:txXfrm>
    </dsp:sp>
    <dsp:sp modelId="{EBC98F21-FC12-4C94-AD1C-38884B92CF64}">
      <dsp:nvSpPr>
        <dsp:cNvPr id="0" name=""/>
        <dsp:cNvSpPr/>
      </dsp:nvSpPr>
      <dsp:spPr>
        <a:xfrm>
          <a:off x="0" y="1337391"/>
          <a:ext cx="41719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7100D-9A40-4050-BE1A-17CC568F74CE}">
      <dsp:nvSpPr>
        <dsp:cNvPr id="0" name=""/>
        <dsp:cNvSpPr/>
      </dsp:nvSpPr>
      <dsp:spPr>
        <a:xfrm>
          <a:off x="0" y="1337391"/>
          <a:ext cx="4171946" cy="668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Processes that need the most customer service/TLC</a:t>
          </a:r>
        </a:p>
      </dsp:txBody>
      <dsp:txXfrm>
        <a:off x="0" y="1337391"/>
        <a:ext cx="4171946" cy="668491"/>
      </dsp:txXfrm>
    </dsp:sp>
    <dsp:sp modelId="{956E8CBA-7266-4E6C-B6C0-DD44ADA38FB8}">
      <dsp:nvSpPr>
        <dsp:cNvPr id="0" name=""/>
        <dsp:cNvSpPr/>
      </dsp:nvSpPr>
      <dsp:spPr>
        <a:xfrm>
          <a:off x="0" y="2005883"/>
          <a:ext cx="41719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C364F-D76B-4C4A-BEE6-D4D49CB8C78D}">
      <dsp:nvSpPr>
        <dsp:cNvPr id="0" name=""/>
        <dsp:cNvSpPr/>
      </dsp:nvSpPr>
      <dsp:spPr>
        <a:xfrm>
          <a:off x="0" y="2005883"/>
          <a:ext cx="4171946" cy="668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Processes that support the most revenue</a:t>
          </a:r>
        </a:p>
      </dsp:txBody>
      <dsp:txXfrm>
        <a:off x="0" y="2005883"/>
        <a:ext cx="4171946" cy="668491"/>
      </dsp:txXfrm>
    </dsp:sp>
    <dsp:sp modelId="{3E3C360B-087C-46BC-BEBA-5DF0420F9A12}">
      <dsp:nvSpPr>
        <dsp:cNvPr id="0" name=""/>
        <dsp:cNvSpPr/>
      </dsp:nvSpPr>
      <dsp:spPr>
        <a:xfrm>
          <a:off x="0" y="2674375"/>
          <a:ext cx="41719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79065-415D-4B93-86F0-4D9DA605630D}">
      <dsp:nvSpPr>
        <dsp:cNvPr id="0" name=""/>
        <dsp:cNvSpPr/>
      </dsp:nvSpPr>
      <dsp:spPr>
        <a:xfrm>
          <a:off x="0" y="2674375"/>
          <a:ext cx="4171946" cy="668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Processes that can be automated</a:t>
          </a:r>
        </a:p>
      </dsp:txBody>
      <dsp:txXfrm>
        <a:off x="0" y="2674375"/>
        <a:ext cx="4171946" cy="6684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832BB-F4CE-4B80-8F96-99232312B7EA}">
      <dsp:nvSpPr>
        <dsp:cNvPr id="0" name=""/>
        <dsp:cNvSpPr/>
      </dsp:nvSpPr>
      <dsp:spPr>
        <a:xfrm>
          <a:off x="0" y="1387"/>
          <a:ext cx="8686800" cy="703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7E2BF-B795-4959-8B8D-3EA1F340708C}">
      <dsp:nvSpPr>
        <dsp:cNvPr id="0" name=""/>
        <dsp:cNvSpPr/>
      </dsp:nvSpPr>
      <dsp:spPr>
        <a:xfrm>
          <a:off x="212737" y="159621"/>
          <a:ext cx="386794" cy="3867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EEC986-0646-453E-8F55-B6A2A174A8D2}">
      <dsp:nvSpPr>
        <dsp:cNvPr id="0" name=""/>
        <dsp:cNvSpPr/>
      </dsp:nvSpPr>
      <dsp:spPr>
        <a:xfrm>
          <a:off x="812268" y="1387"/>
          <a:ext cx="7874531" cy="70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29" tIns="74429" rIns="74429" bIns="74429" numCol="1" spcCol="1270" anchor="ctr" anchorCtr="0">
          <a:noAutofit/>
        </a:bodyPr>
        <a:lstStyle/>
        <a:p>
          <a:pPr marL="0" lvl="0" indent="0" algn="l" defTabSz="977900">
            <a:lnSpc>
              <a:spcPct val="90000"/>
            </a:lnSpc>
            <a:spcBef>
              <a:spcPct val="0"/>
            </a:spcBef>
            <a:spcAft>
              <a:spcPct val="35000"/>
            </a:spcAft>
            <a:buNone/>
          </a:pPr>
          <a:r>
            <a:rPr lang="en-US" sz="2200" kern="1200"/>
            <a:t>New Manual Process</a:t>
          </a:r>
        </a:p>
      </dsp:txBody>
      <dsp:txXfrm>
        <a:off x="812268" y="1387"/>
        <a:ext cx="7874531" cy="703262"/>
      </dsp:txXfrm>
    </dsp:sp>
    <dsp:sp modelId="{7F0C0B47-09AE-4631-81F8-08A1A7137552}">
      <dsp:nvSpPr>
        <dsp:cNvPr id="0" name=""/>
        <dsp:cNvSpPr/>
      </dsp:nvSpPr>
      <dsp:spPr>
        <a:xfrm>
          <a:off x="0" y="880466"/>
          <a:ext cx="8686800" cy="703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67523-E8A2-49D2-BCFB-3942D63F1DA7}">
      <dsp:nvSpPr>
        <dsp:cNvPr id="0" name=""/>
        <dsp:cNvSpPr/>
      </dsp:nvSpPr>
      <dsp:spPr>
        <a:xfrm>
          <a:off x="212737" y="1038700"/>
          <a:ext cx="386794" cy="3867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3F872F-9FC3-42A6-B7E8-402CFE1560EE}">
      <dsp:nvSpPr>
        <dsp:cNvPr id="0" name=""/>
        <dsp:cNvSpPr/>
      </dsp:nvSpPr>
      <dsp:spPr>
        <a:xfrm>
          <a:off x="812268" y="880466"/>
          <a:ext cx="7874531" cy="70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29" tIns="74429" rIns="74429" bIns="74429" numCol="1" spcCol="1270" anchor="ctr" anchorCtr="0">
          <a:noAutofit/>
        </a:bodyPr>
        <a:lstStyle/>
        <a:p>
          <a:pPr marL="0" lvl="0" indent="0" algn="l" defTabSz="977900">
            <a:lnSpc>
              <a:spcPct val="90000"/>
            </a:lnSpc>
            <a:spcBef>
              <a:spcPct val="0"/>
            </a:spcBef>
            <a:spcAft>
              <a:spcPct val="35000"/>
            </a:spcAft>
            <a:buNone/>
          </a:pPr>
          <a:r>
            <a:rPr lang="en-US" sz="2200" kern="1200"/>
            <a:t>Loss or change of functionality</a:t>
          </a:r>
        </a:p>
      </dsp:txBody>
      <dsp:txXfrm>
        <a:off x="812268" y="880466"/>
        <a:ext cx="7874531" cy="703262"/>
      </dsp:txXfrm>
    </dsp:sp>
    <dsp:sp modelId="{4FA7152A-A5E7-44CA-A23B-6B281DBAA467}">
      <dsp:nvSpPr>
        <dsp:cNvPr id="0" name=""/>
        <dsp:cNvSpPr/>
      </dsp:nvSpPr>
      <dsp:spPr>
        <a:xfrm>
          <a:off x="0" y="1759544"/>
          <a:ext cx="8686800" cy="703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75F884-B7A6-4687-B780-BCB4C7E355B6}">
      <dsp:nvSpPr>
        <dsp:cNvPr id="0" name=""/>
        <dsp:cNvSpPr/>
      </dsp:nvSpPr>
      <dsp:spPr>
        <a:xfrm>
          <a:off x="212737" y="1917779"/>
          <a:ext cx="386794" cy="3867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87ECD1-A97B-498C-9B70-D65BD85615FE}">
      <dsp:nvSpPr>
        <dsp:cNvPr id="0" name=""/>
        <dsp:cNvSpPr/>
      </dsp:nvSpPr>
      <dsp:spPr>
        <a:xfrm>
          <a:off x="812268" y="1759544"/>
          <a:ext cx="7874531" cy="70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29" tIns="74429" rIns="74429" bIns="74429" numCol="1" spcCol="1270" anchor="ctr" anchorCtr="0">
          <a:noAutofit/>
        </a:bodyPr>
        <a:lstStyle/>
        <a:p>
          <a:pPr marL="0" lvl="0" indent="0" algn="l" defTabSz="977900">
            <a:lnSpc>
              <a:spcPct val="90000"/>
            </a:lnSpc>
            <a:spcBef>
              <a:spcPct val="0"/>
            </a:spcBef>
            <a:spcAft>
              <a:spcPct val="35000"/>
            </a:spcAft>
            <a:buNone/>
          </a:pPr>
          <a:r>
            <a:rPr lang="en-US" sz="2200" kern="1200"/>
            <a:t>More configuration and workflow options</a:t>
          </a:r>
        </a:p>
      </dsp:txBody>
      <dsp:txXfrm>
        <a:off x="812268" y="1759544"/>
        <a:ext cx="7874531" cy="703262"/>
      </dsp:txXfrm>
    </dsp:sp>
    <dsp:sp modelId="{0C2EA170-7CF4-462E-B677-990DB993CD35}">
      <dsp:nvSpPr>
        <dsp:cNvPr id="0" name=""/>
        <dsp:cNvSpPr/>
      </dsp:nvSpPr>
      <dsp:spPr>
        <a:xfrm>
          <a:off x="0" y="2638623"/>
          <a:ext cx="8686800" cy="703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EF252-528A-4AFB-9771-71E81B2667BB}">
      <dsp:nvSpPr>
        <dsp:cNvPr id="0" name=""/>
        <dsp:cNvSpPr/>
      </dsp:nvSpPr>
      <dsp:spPr>
        <a:xfrm>
          <a:off x="212737" y="2796857"/>
          <a:ext cx="386794" cy="3867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32448-6D12-473A-8516-8F95822A9F18}">
      <dsp:nvSpPr>
        <dsp:cNvPr id="0" name=""/>
        <dsp:cNvSpPr/>
      </dsp:nvSpPr>
      <dsp:spPr>
        <a:xfrm>
          <a:off x="812268" y="2638623"/>
          <a:ext cx="7874531" cy="70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29" tIns="74429" rIns="74429" bIns="74429" numCol="1" spcCol="1270" anchor="ctr" anchorCtr="0">
          <a:noAutofit/>
        </a:bodyPr>
        <a:lstStyle/>
        <a:p>
          <a:pPr marL="0" lvl="0" indent="0" algn="l" defTabSz="977900">
            <a:lnSpc>
              <a:spcPct val="90000"/>
            </a:lnSpc>
            <a:spcBef>
              <a:spcPct val="0"/>
            </a:spcBef>
            <a:spcAft>
              <a:spcPct val="35000"/>
            </a:spcAft>
            <a:buNone/>
          </a:pPr>
          <a:r>
            <a:rPr lang="en-US" sz="2200" kern="1200"/>
            <a:t>Fewer configuration and workflow options</a:t>
          </a:r>
        </a:p>
      </dsp:txBody>
      <dsp:txXfrm>
        <a:off x="812268" y="2638623"/>
        <a:ext cx="7874531" cy="7032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ED332-910F-4C61-AE1F-1C6DA1923D5A}">
      <dsp:nvSpPr>
        <dsp:cNvPr id="0" name=""/>
        <dsp:cNvSpPr/>
      </dsp:nvSpPr>
      <dsp:spPr>
        <a:xfrm>
          <a:off x="0" y="918"/>
          <a:ext cx="3127248" cy="5346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What is changing?</a:t>
          </a:r>
        </a:p>
      </dsp:txBody>
      <dsp:txXfrm>
        <a:off x="26098" y="27016"/>
        <a:ext cx="3075052" cy="482433"/>
      </dsp:txXfrm>
    </dsp:sp>
    <dsp:sp modelId="{42F90053-EA6A-4E68-A6F3-386EF62762F6}">
      <dsp:nvSpPr>
        <dsp:cNvPr id="0" name=""/>
        <dsp:cNvSpPr/>
      </dsp:nvSpPr>
      <dsp:spPr>
        <a:xfrm>
          <a:off x="0" y="562279"/>
          <a:ext cx="3127248" cy="5346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Process today</a:t>
          </a:r>
        </a:p>
      </dsp:txBody>
      <dsp:txXfrm>
        <a:off x="26098" y="588377"/>
        <a:ext cx="3075052" cy="482433"/>
      </dsp:txXfrm>
    </dsp:sp>
    <dsp:sp modelId="{7432E00D-ABFD-428C-AFE4-8D4C1B44339D}">
      <dsp:nvSpPr>
        <dsp:cNvPr id="0" name=""/>
        <dsp:cNvSpPr/>
      </dsp:nvSpPr>
      <dsp:spPr>
        <a:xfrm>
          <a:off x="0" y="1123641"/>
          <a:ext cx="3127248" cy="5346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What do you want to happen – future?</a:t>
          </a:r>
        </a:p>
      </dsp:txBody>
      <dsp:txXfrm>
        <a:off x="26098" y="1149739"/>
        <a:ext cx="3075052" cy="482433"/>
      </dsp:txXfrm>
    </dsp:sp>
    <dsp:sp modelId="{844A058D-64A6-4DD3-B289-A3B75D364E0A}">
      <dsp:nvSpPr>
        <dsp:cNvPr id="0" name=""/>
        <dsp:cNvSpPr/>
      </dsp:nvSpPr>
      <dsp:spPr>
        <a:xfrm rot="5400000">
          <a:off x="5693172" y="-827458"/>
          <a:ext cx="427703" cy="555955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System, Workflow, Outputs, Communication</a:t>
          </a:r>
        </a:p>
      </dsp:txBody>
      <dsp:txXfrm rot="-5400000">
        <a:off x="3127248" y="1759345"/>
        <a:ext cx="5538673" cy="385945"/>
      </dsp:txXfrm>
    </dsp:sp>
    <dsp:sp modelId="{05B25461-9F04-47BC-A45B-070799695396}">
      <dsp:nvSpPr>
        <dsp:cNvPr id="0" name=""/>
        <dsp:cNvSpPr/>
      </dsp:nvSpPr>
      <dsp:spPr>
        <a:xfrm>
          <a:off x="0" y="1685002"/>
          <a:ext cx="3127248" cy="5346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What policies, processes are needed?</a:t>
          </a:r>
        </a:p>
      </dsp:txBody>
      <dsp:txXfrm>
        <a:off x="26098" y="1711100"/>
        <a:ext cx="3075052" cy="482433"/>
      </dsp:txXfrm>
    </dsp:sp>
    <dsp:sp modelId="{3A553C11-B598-4D88-974A-74EB843EF6C2}">
      <dsp:nvSpPr>
        <dsp:cNvPr id="0" name=""/>
        <dsp:cNvSpPr/>
      </dsp:nvSpPr>
      <dsp:spPr>
        <a:xfrm rot="5400000">
          <a:off x="5693172" y="-266096"/>
          <a:ext cx="427703" cy="555955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Business Owner, Finance, IT, HR, Partners</a:t>
          </a:r>
        </a:p>
      </dsp:txBody>
      <dsp:txXfrm rot="-5400000">
        <a:off x="3127248" y="2320707"/>
        <a:ext cx="5538673" cy="385945"/>
      </dsp:txXfrm>
    </dsp:sp>
    <dsp:sp modelId="{DCCEBEFD-6BE2-404D-8B30-9418C82351F2}">
      <dsp:nvSpPr>
        <dsp:cNvPr id="0" name=""/>
        <dsp:cNvSpPr/>
      </dsp:nvSpPr>
      <dsp:spPr>
        <a:xfrm>
          <a:off x="0" y="2246364"/>
          <a:ext cx="3127248" cy="5346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Who is involved?</a:t>
          </a:r>
        </a:p>
      </dsp:txBody>
      <dsp:txXfrm>
        <a:off x="26098" y="2272462"/>
        <a:ext cx="3075052" cy="482433"/>
      </dsp:txXfrm>
    </dsp:sp>
    <dsp:sp modelId="{DDF5A568-D6FF-4C28-9E0A-7230E87AE363}">
      <dsp:nvSpPr>
        <dsp:cNvPr id="0" name=""/>
        <dsp:cNvSpPr/>
      </dsp:nvSpPr>
      <dsp:spPr>
        <a:xfrm>
          <a:off x="3141320" y="27200"/>
          <a:ext cx="5379054" cy="534629"/>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Separate</a:t>
          </a:r>
          <a:r>
            <a:rPr lang="en-US" sz="2000" kern="1200">
              <a:solidFill>
                <a:schemeClr val="tx1"/>
              </a:solidFill>
            </a:rPr>
            <a:t> system change and internal processes changes</a:t>
          </a:r>
        </a:p>
      </dsp:txBody>
      <dsp:txXfrm>
        <a:off x="3167418" y="53298"/>
        <a:ext cx="5326858" cy="4824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6287750" y="4745038"/>
            <a:ext cx="42176700" cy="237251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60120" y="30051632"/>
            <a:ext cx="7680960" cy="28469968"/>
          </a:xfrm>
          <a:prstGeom prst="rect">
            <a:avLst/>
          </a:prstGeom>
          <a:noFill/>
          <a:ln>
            <a:noFill/>
          </a:ln>
        </p:spPr>
        <p:txBody>
          <a:bodyPr lIns="195384" tIns="195384" rIns="195384" bIns="195384"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356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995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960121" y="30051632"/>
            <a:ext cx="7680959" cy="28469968"/>
          </a:xfrm>
          <a:prstGeom prst="rect">
            <a:avLst/>
          </a:prstGeom>
          <a:noFill/>
          <a:ln>
            <a:noFill/>
          </a:ln>
        </p:spPr>
        <p:txBody>
          <a:bodyPr lIns="195384" tIns="195384" rIns="195384" bIns="195384" anchor="ctr" anchorCtr="0">
            <a:noAutofit/>
          </a:bodyPr>
          <a:lstStyle/>
          <a:p>
            <a:endParaRPr lang="en-US"/>
          </a:p>
        </p:txBody>
      </p:sp>
      <p:sp>
        <p:nvSpPr>
          <p:cNvPr id="140" name="Shape 140"/>
          <p:cNvSpPr>
            <a:spLocks noGrp="1" noRot="1" noChangeAspect="1"/>
          </p:cNvSpPr>
          <p:nvPr>
            <p:ph type="sldImg" idx="2"/>
          </p:nvPr>
        </p:nvSpPr>
        <p:spPr>
          <a:xfrm>
            <a:off x="-16287750" y="4745038"/>
            <a:ext cx="42176700" cy="237251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5576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063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145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Be careful about dates</a:t>
            </a:r>
          </a:p>
          <a:p>
            <a:r>
              <a:rPr lang="en-US"/>
              <a:t>-setting dates that may change a lot can lead to confusion, disruption</a:t>
            </a:r>
          </a:p>
          <a:p>
            <a:r>
              <a:rPr lang="en-US"/>
              <a:t>-Start with a milestone, then narrow to a date</a:t>
            </a:r>
          </a:p>
          <a:p>
            <a:r>
              <a:rPr lang="en-US"/>
              <a:t>-consider a soft launch</a:t>
            </a:r>
          </a:p>
          <a:p>
            <a:endParaRPr lang="en-US"/>
          </a:p>
          <a:p>
            <a:r>
              <a:rPr lang="en-US"/>
              <a:t>Tailor communication</a:t>
            </a:r>
          </a:p>
          <a:p>
            <a:r>
              <a:rPr lang="en-US"/>
              <a:t>-if member have a BIG impact from the change, personalize info (e.g. certification process is changing – let people KNOW. And more than 1 time.</a:t>
            </a:r>
          </a:p>
        </p:txBody>
      </p:sp>
    </p:spTree>
    <p:extLst>
      <p:ext uri="{BB962C8B-B14F-4D97-AF65-F5344CB8AC3E}">
        <p14:creationId xmlns:p14="http://schemas.microsoft.com/office/powerpoint/2010/main" val="290686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pPr marL="610676" indent="-610676">
              <a:lnSpc>
                <a:spcPct val="150000"/>
              </a:lnSpc>
              <a:buFont typeface="Arial" panose="020B0604020202020204" pitchFamily="34" charset="0"/>
              <a:buChar char="•"/>
            </a:pPr>
            <a:r>
              <a:rPr lang="en-US"/>
              <a:t>Purpose/Objectives</a:t>
            </a:r>
          </a:p>
          <a:p>
            <a:pPr marL="610676" indent="-610676">
              <a:lnSpc>
                <a:spcPct val="150000"/>
              </a:lnSpc>
              <a:buFont typeface="Arial" panose="020B0604020202020204" pitchFamily="34" charset="0"/>
              <a:buChar char="•"/>
            </a:pPr>
            <a:r>
              <a:rPr lang="en-US"/>
              <a:t>Alignment with Strategic Plan</a:t>
            </a:r>
          </a:p>
          <a:p>
            <a:pPr marL="610676" indent="-610676">
              <a:lnSpc>
                <a:spcPct val="150000"/>
              </a:lnSpc>
              <a:buFont typeface="Arial" panose="020B0604020202020204" pitchFamily="34" charset="0"/>
              <a:buChar char="•"/>
            </a:pPr>
            <a:r>
              <a:rPr lang="en-US"/>
              <a:t>Acceptance criteria</a:t>
            </a:r>
          </a:p>
          <a:p>
            <a:pPr marL="610676" indent="-610676">
              <a:lnSpc>
                <a:spcPct val="150000"/>
              </a:lnSpc>
              <a:buFont typeface="Arial" panose="020B0604020202020204" pitchFamily="34" charset="0"/>
              <a:buChar char="•"/>
            </a:pPr>
            <a:r>
              <a:rPr lang="en-US"/>
              <a:t>In/out of scope</a:t>
            </a:r>
          </a:p>
          <a:p>
            <a:pPr marL="610676" indent="-610676">
              <a:lnSpc>
                <a:spcPct val="150000"/>
              </a:lnSpc>
              <a:buFont typeface="Arial" panose="020B0604020202020204" pitchFamily="34" charset="0"/>
              <a:buChar char="•"/>
            </a:pPr>
            <a:r>
              <a:rPr lang="en-US"/>
              <a:t>Deliverables</a:t>
            </a:r>
          </a:p>
          <a:p>
            <a:pPr marL="610676" indent="-610676">
              <a:lnSpc>
                <a:spcPct val="150000"/>
              </a:lnSpc>
              <a:buFont typeface="Arial" panose="020B0604020202020204" pitchFamily="34" charset="0"/>
              <a:buChar char="•"/>
            </a:pPr>
            <a:r>
              <a:rPr lang="en-US"/>
              <a:t>Resources</a:t>
            </a:r>
          </a:p>
          <a:p>
            <a:pPr marL="610676" indent="-610676">
              <a:lnSpc>
                <a:spcPct val="150000"/>
              </a:lnSpc>
              <a:buFont typeface="Arial" panose="020B0604020202020204" pitchFamily="34" charset="0"/>
              <a:buChar char="•"/>
            </a:pPr>
            <a:r>
              <a:rPr lang="en-US"/>
              <a:t>Budget</a:t>
            </a:r>
          </a:p>
        </p:txBody>
      </p:sp>
    </p:spTree>
    <p:extLst>
      <p:ext uri="{BB962C8B-B14F-4D97-AF65-F5344CB8AC3E}">
        <p14:creationId xmlns:p14="http://schemas.microsoft.com/office/powerpoint/2010/main" val="2828788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latin typeface="Calibri"/>
              <a:cs typeface="Calibri"/>
            </a:endParaRPr>
          </a:p>
        </p:txBody>
      </p:sp>
    </p:spTree>
    <p:extLst>
      <p:ext uri="{BB962C8B-B14F-4D97-AF65-F5344CB8AC3E}">
        <p14:creationId xmlns:p14="http://schemas.microsoft.com/office/powerpoint/2010/main" val="2240937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BOTH </a:t>
            </a:r>
          </a:p>
          <a:p>
            <a:r>
              <a:rPr lang="en-US"/>
              <a:t>Where do requirements come from?</a:t>
            </a:r>
          </a:p>
          <a:p>
            <a:endParaRPr lang="en-US"/>
          </a:p>
          <a:p>
            <a:r>
              <a:rPr lang="en-US"/>
              <a:t>SOP</a:t>
            </a:r>
          </a:p>
          <a:p>
            <a:r>
              <a:rPr lang="en-US"/>
              <a:t>Tribal knowledge</a:t>
            </a:r>
          </a:p>
          <a:p>
            <a:r>
              <a:rPr lang="en-US"/>
              <a:t>Goals of the organization</a:t>
            </a:r>
          </a:p>
          <a:p>
            <a:r>
              <a:rPr lang="en-US"/>
              <a:t>Member/Customer Needs and processes</a:t>
            </a:r>
          </a:p>
          <a:p>
            <a:r>
              <a:rPr lang="en-US"/>
              <a:t>Staff Needs and processes</a:t>
            </a:r>
          </a:p>
          <a:p>
            <a:endParaRPr lang="en-US"/>
          </a:p>
        </p:txBody>
      </p:sp>
    </p:spTree>
    <p:extLst>
      <p:ext uri="{BB962C8B-B14F-4D97-AF65-F5344CB8AC3E}">
        <p14:creationId xmlns:p14="http://schemas.microsoft.com/office/powerpoint/2010/main" val="301662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Fine line of too much info</a:t>
            </a:r>
          </a:p>
          <a:p>
            <a:r>
              <a:rPr lang="en-US"/>
              <a:t>-vendor’s don’t read it</a:t>
            </a:r>
          </a:p>
          <a:p>
            <a:r>
              <a:rPr lang="en-US"/>
              <a:t>BUSINESS – during selection, focus on the why and what</a:t>
            </a:r>
          </a:p>
          <a:p>
            <a:r>
              <a:rPr lang="en-US"/>
              <a:t>PROCESS – during implementation unpack the details of the process and HOW with the vendor</a:t>
            </a:r>
          </a:p>
        </p:txBody>
      </p:sp>
    </p:spTree>
    <p:extLst>
      <p:ext uri="{BB962C8B-B14F-4D97-AF65-F5344CB8AC3E}">
        <p14:creationId xmlns:p14="http://schemas.microsoft.com/office/powerpoint/2010/main" val="408681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534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BOTH </a:t>
            </a:r>
          </a:p>
          <a:p>
            <a:r>
              <a:rPr lang="en-US"/>
              <a:t>E.g. discuss how money flows</a:t>
            </a:r>
          </a:p>
          <a:p>
            <a:r>
              <a:rPr lang="en-US"/>
              <a:t>Requirements: Proration, Deferral</a:t>
            </a:r>
          </a:p>
          <a:p>
            <a:endParaRPr lang="en-US"/>
          </a:p>
        </p:txBody>
      </p:sp>
    </p:spTree>
    <p:extLst>
      <p:ext uri="{BB962C8B-B14F-4D97-AF65-F5344CB8AC3E}">
        <p14:creationId xmlns:p14="http://schemas.microsoft.com/office/powerpoint/2010/main" val="180859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024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Disorganized data can make your ecosystem even more confusing</a:t>
            </a:r>
          </a:p>
          <a:p>
            <a:r>
              <a:rPr lang="en-US"/>
              <a:t>How can you clean it up and organize?</a:t>
            </a:r>
          </a:p>
        </p:txBody>
      </p:sp>
    </p:spTree>
    <p:extLst>
      <p:ext uri="{BB962C8B-B14F-4D97-AF65-F5344CB8AC3E}">
        <p14:creationId xmlns:p14="http://schemas.microsoft.com/office/powerpoint/2010/main" val="3704429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latin typeface="Calibri"/>
              <a:cs typeface="Calibri"/>
            </a:endParaRPr>
          </a:p>
        </p:txBody>
      </p:sp>
    </p:spTree>
    <p:extLst>
      <p:ext uri="{BB962C8B-B14F-4D97-AF65-F5344CB8AC3E}">
        <p14:creationId xmlns:p14="http://schemas.microsoft.com/office/powerpoint/2010/main" val="99065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Change your process when you can – think about this NOW!</a:t>
            </a:r>
          </a:p>
          <a:p>
            <a:r>
              <a:rPr lang="en-US"/>
              <a:t>What is in the RFP that was flagged as a concern? What was hard to define?</a:t>
            </a:r>
          </a:p>
          <a:p>
            <a:endParaRPr lang="en-US"/>
          </a:p>
          <a:p>
            <a:r>
              <a:rPr lang="en-US"/>
              <a:t>Automation: Give the power back to the member – you do NOT NEED TO check every single record.</a:t>
            </a:r>
          </a:p>
          <a:p>
            <a:r>
              <a:rPr lang="en-US"/>
              <a:t>Use exception reports to identify problem data</a:t>
            </a:r>
          </a:p>
          <a:p>
            <a:endParaRPr lang="en-US"/>
          </a:p>
          <a:p>
            <a:r>
              <a:rPr lang="en-US"/>
              <a:t>No money – no mission</a:t>
            </a:r>
          </a:p>
          <a:p>
            <a:endParaRPr lang="en-US"/>
          </a:p>
          <a:p>
            <a:r>
              <a:rPr lang="en-US"/>
              <a:t>WHY is your refund process 5 steps with 2 check? Does this serve the member or create revenue?</a:t>
            </a:r>
          </a:p>
          <a:p>
            <a:r>
              <a:rPr lang="en-US"/>
              <a:t>WHY do you have 15 discounts? Does this serve the member or create revenue?</a:t>
            </a:r>
          </a:p>
          <a:p>
            <a:endParaRPr lang="en-US"/>
          </a:p>
        </p:txBody>
      </p:sp>
    </p:spTree>
    <p:extLst>
      <p:ext uri="{BB962C8B-B14F-4D97-AF65-F5344CB8AC3E}">
        <p14:creationId xmlns:p14="http://schemas.microsoft.com/office/powerpoint/2010/main" val="718432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ACTIVITY: Document a business rule that you can share with your neighbor</a:t>
            </a:r>
          </a:p>
        </p:txBody>
      </p:sp>
    </p:spTree>
    <p:extLst>
      <p:ext uri="{BB962C8B-B14F-4D97-AF65-F5344CB8AC3E}">
        <p14:creationId xmlns:p14="http://schemas.microsoft.com/office/powerpoint/2010/main" val="3690781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Case 1</a:t>
            </a:r>
          </a:p>
          <a:p>
            <a:r>
              <a:rPr lang="en-US"/>
              <a:t>Financial – Automate Refund Process</a:t>
            </a:r>
          </a:p>
          <a:p>
            <a:r>
              <a:rPr lang="en-US"/>
              <a:t>Your organization has a manual process to manage refunds </a:t>
            </a:r>
          </a:p>
          <a:p>
            <a:pPr marL="228600" indent="-228600">
              <a:buAutoNum type="arabicPeriod"/>
            </a:pPr>
            <a:r>
              <a:rPr lang="en-US"/>
              <a:t>Customers email request or staff email finance. 2. Finance reviews request and processes refund)</a:t>
            </a:r>
          </a:p>
          <a:p>
            <a:pPr marL="0" indent="0">
              <a:buNone/>
            </a:pPr>
            <a:r>
              <a:rPr lang="en-US"/>
              <a:t>Move to a workflow where customers can request a refund online. Workflow sends request to finance&gt;process refund&gt;alert to customer service&gt;auto email to customer</a:t>
            </a:r>
          </a:p>
          <a:p>
            <a:endParaRPr lang="en-US"/>
          </a:p>
          <a:p>
            <a:r>
              <a:rPr lang="en-US"/>
              <a:t>Case 2</a:t>
            </a:r>
          </a:p>
          <a:p>
            <a:r>
              <a:rPr lang="en-US"/>
              <a:t>Membership – Students to Regular</a:t>
            </a:r>
          </a:p>
          <a:p>
            <a:r>
              <a:rPr lang="en-US"/>
              <a:t>Your organization is developing a new program to support new members</a:t>
            </a:r>
          </a:p>
          <a:p>
            <a:r>
              <a:rPr lang="en-US"/>
              <a:t>System must monitor the graduation date and renew a customer to regular after graduation date</a:t>
            </a:r>
          </a:p>
          <a:p>
            <a:r>
              <a:rPr lang="en-US"/>
              <a:t>? What is the renewal business rules?</a:t>
            </a:r>
          </a:p>
          <a:p>
            <a:r>
              <a:rPr lang="en-US"/>
              <a:t>Onboarding process to recommend learning and industry groups</a:t>
            </a:r>
          </a:p>
          <a:p>
            <a:r>
              <a:rPr lang="en-US"/>
              <a:t>?What are business rules to recommend services</a:t>
            </a:r>
          </a:p>
          <a:p>
            <a:r>
              <a:rPr lang="en-US"/>
              <a:t>?What is communication process</a:t>
            </a:r>
          </a:p>
          <a:p>
            <a:r>
              <a:rPr lang="en-US"/>
              <a:t>?What are integration ideas (website, </a:t>
            </a:r>
            <a:r>
              <a:rPr lang="en-US" err="1"/>
              <a:t>emai</a:t>
            </a:r>
            <a:r>
              <a:rPr lang="en-US"/>
              <a:t> </a:t>
            </a:r>
            <a:r>
              <a:rPr lang="en-US" err="1"/>
              <a:t>lmarketing</a:t>
            </a:r>
            <a:r>
              <a:rPr lang="en-US"/>
              <a:t>)</a:t>
            </a:r>
          </a:p>
          <a:p>
            <a:endParaRPr lang="en-US"/>
          </a:p>
        </p:txBody>
      </p:sp>
    </p:spTree>
    <p:extLst>
      <p:ext uri="{BB962C8B-B14F-4D97-AF65-F5344CB8AC3E}">
        <p14:creationId xmlns:p14="http://schemas.microsoft.com/office/powerpoint/2010/main" val="2093453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Do you make major purchases at home with out a list? Buying a house, car, college for kids?</a:t>
            </a:r>
          </a:p>
          <a:p>
            <a:r>
              <a:rPr lang="en-US"/>
              <a:t>Don’t ASSUME the vendor took amazing notes during your sales calls and demos</a:t>
            </a:r>
          </a:p>
          <a:p>
            <a:r>
              <a:rPr lang="en-US"/>
              <a:t>Don’t ASSUME any new system will fit YOU?</a:t>
            </a:r>
          </a:p>
          <a:p>
            <a:endParaRPr lang="en-US"/>
          </a:p>
          <a:p>
            <a:r>
              <a:rPr lang="en-US"/>
              <a:t>Instructions for vendors:</a:t>
            </a:r>
          </a:p>
          <a:p>
            <a:pPr marL="610676" indent="-610676">
              <a:lnSpc>
                <a:spcPct val="150000"/>
              </a:lnSpc>
              <a:buFont typeface="Arial" panose="020B0604020202020204" pitchFamily="34" charset="0"/>
              <a:buChar char="•"/>
            </a:pPr>
            <a:r>
              <a:rPr lang="en-US"/>
              <a:t>Procurement schedule</a:t>
            </a:r>
          </a:p>
          <a:p>
            <a:pPr marL="610676" indent="-610676">
              <a:lnSpc>
                <a:spcPct val="150000"/>
              </a:lnSpc>
              <a:buFont typeface="Arial" panose="020B0604020202020204" pitchFamily="34" charset="0"/>
              <a:buChar char="•"/>
            </a:pPr>
            <a:r>
              <a:rPr lang="en-US"/>
              <a:t>Duration of the proposal (how long is it valid)</a:t>
            </a:r>
          </a:p>
          <a:p>
            <a:pPr marL="610676" indent="-610676">
              <a:lnSpc>
                <a:spcPct val="150000"/>
              </a:lnSpc>
              <a:buFont typeface="Arial" panose="020B0604020202020204" pitchFamily="34" charset="0"/>
              <a:buChar char="•"/>
            </a:pPr>
            <a:r>
              <a:rPr lang="en-US"/>
              <a:t>Cost of proposal prep</a:t>
            </a:r>
          </a:p>
          <a:p>
            <a:pPr marL="610676" indent="-610676">
              <a:lnSpc>
                <a:spcPct val="150000"/>
              </a:lnSpc>
              <a:buFont typeface="Arial" panose="020B0604020202020204" pitchFamily="34" charset="0"/>
              <a:buChar char="•"/>
            </a:pPr>
            <a:r>
              <a:rPr lang="en-US"/>
              <a:t>Vendor evaluation criteria</a:t>
            </a:r>
          </a:p>
          <a:p>
            <a:endParaRPr lang="en-US"/>
          </a:p>
        </p:txBody>
      </p:sp>
    </p:spTree>
    <p:extLst>
      <p:ext uri="{BB962C8B-B14F-4D97-AF65-F5344CB8AC3E}">
        <p14:creationId xmlns:p14="http://schemas.microsoft.com/office/powerpoint/2010/main" val="329548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7642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520BD-6584-48D0-9AF9-5DD6DFE8F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FECFE-29E1-11F4-1900-9C6EB7D9ED20}"/>
              </a:ext>
            </a:extLst>
          </p:cNvPr>
          <p:cNvSpPr>
            <a:spLocks noGrp="1" noRot="1" noChangeAspect="1"/>
          </p:cNvSpPr>
          <p:nvPr>
            <p:ph type="sldImg"/>
          </p:nvPr>
        </p:nvSpPr>
        <p:spPr>
          <a:xfrm>
            <a:off x="-16287750" y="4745038"/>
            <a:ext cx="42176700" cy="23725187"/>
          </a:xfrm>
        </p:spPr>
      </p:sp>
      <p:sp>
        <p:nvSpPr>
          <p:cNvPr id="3" name="Notes Placeholder 2">
            <a:extLst>
              <a:ext uri="{FF2B5EF4-FFF2-40B4-BE49-F238E27FC236}">
                <a16:creationId xmlns:a16="http://schemas.microsoft.com/office/drawing/2014/main" id="{35BC9E76-0307-4C95-CB2D-33B837C851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97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Think about the</a:t>
            </a:r>
            <a:r>
              <a:rPr lang="en-US" baseline="0"/>
              <a:t> big tech projects you have been involved in – Is 80% of effort focused on people and process? </a:t>
            </a:r>
            <a:endParaRPr lang="en-US"/>
          </a:p>
        </p:txBody>
      </p:sp>
      <p:sp>
        <p:nvSpPr>
          <p:cNvPr id="4" name="Slide Number Placeholder 3"/>
          <p:cNvSpPr>
            <a:spLocks noGrp="1"/>
          </p:cNvSpPr>
          <p:nvPr>
            <p:ph type="sldNum" sz="quarter" idx="4294967295"/>
          </p:nvPr>
        </p:nvSpPr>
        <p:spPr/>
        <p:txBody>
          <a:bodyPr lIns="195416" tIns="97708" rIns="195416" bIns="97708"/>
          <a:lstStyle/>
          <a:p>
            <a:fld id="{2E0E3E79-4315-474E-96A2-D1DBC7B10D89}" type="slidenum">
              <a:rPr lang="en-US" smtClean="0"/>
              <a:t>8</a:t>
            </a:fld>
            <a:endParaRPr lang="en-US"/>
          </a:p>
        </p:txBody>
      </p:sp>
    </p:spTree>
    <p:extLst>
      <p:ext uri="{BB962C8B-B14F-4D97-AF65-F5344CB8AC3E}">
        <p14:creationId xmlns:p14="http://schemas.microsoft.com/office/powerpoint/2010/main" val="367804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pPr defTabSz="1954164">
              <a:defRPr/>
            </a:pPr>
            <a:r>
              <a:rPr lang="en-US"/>
              <a:t>Never buy an AMS without visual and written info</a:t>
            </a:r>
          </a:p>
          <a:p>
            <a:pPr defTabSz="1954164">
              <a:defRPr/>
            </a:pPr>
            <a:r>
              <a:rPr lang="en-US"/>
              <a:t>Pro/con of </a:t>
            </a:r>
            <a:r>
              <a:rPr lang="en-US" err="1"/>
              <a:t>RfI</a:t>
            </a:r>
            <a:r>
              <a:rPr lang="en-US"/>
              <a:t>, RFP and straight to proposal</a:t>
            </a:r>
          </a:p>
          <a:p>
            <a:endParaRPr lang="en-US"/>
          </a:p>
        </p:txBody>
      </p:sp>
    </p:spTree>
    <p:extLst>
      <p:ext uri="{BB962C8B-B14F-4D97-AF65-F5344CB8AC3E}">
        <p14:creationId xmlns:p14="http://schemas.microsoft.com/office/powerpoint/2010/main" val="129029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5372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pPr defTabSz="1954164">
              <a:defRPr/>
            </a:pPr>
            <a:r>
              <a:rPr lang="en-US"/>
              <a:t>Narrow the list</a:t>
            </a:r>
          </a:p>
          <a:p>
            <a:r>
              <a:rPr lang="en-US">
                <a:cs typeface="Arial"/>
              </a:rPr>
              <a:t>Share the schedule – especially if there is a mandatory launch date</a:t>
            </a:r>
          </a:p>
          <a:p>
            <a:endParaRPr lang="en-US">
              <a:cs typeface="Arial"/>
            </a:endParaRPr>
          </a:p>
        </p:txBody>
      </p:sp>
    </p:spTree>
    <p:extLst>
      <p:ext uri="{BB962C8B-B14F-4D97-AF65-F5344CB8AC3E}">
        <p14:creationId xmlns:p14="http://schemas.microsoft.com/office/powerpoint/2010/main" val="1749115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pPr marL="732812" indent="-732812" defTabSz="1954164">
              <a:lnSpc>
                <a:spcPct val="150000"/>
              </a:lnSpc>
              <a:spcAft>
                <a:spcPts val="962"/>
              </a:spcAft>
              <a:buFont typeface="Arial" panose="020B0604020202020204" pitchFamily="34" charset="0"/>
              <a:buChar char="•"/>
              <a:defRPr/>
            </a:pPr>
            <a:r>
              <a:rPr lang="en-US" sz="2400"/>
              <a:t>Determine how the core team will evaluate vendors BEFORE the demos.</a:t>
            </a:r>
            <a:endParaRPr lang="en-US"/>
          </a:p>
          <a:p>
            <a:pPr marL="732812" indent="-732812">
              <a:lnSpc>
                <a:spcPct val="150000"/>
              </a:lnSpc>
              <a:spcAft>
                <a:spcPts val="962"/>
              </a:spcAft>
              <a:buFont typeface="Arial" panose="020B0604020202020204" pitchFamily="34" charset="0"/>
              <a:buChar char="•"/>
            </a:pPr>
            <a:endParaRPr lang="en-US"/>
          </a:p>
          <a:p>
            <a:pPr marL="732812" indent="-732812">
              <a:lnSpc>
                <a:spcPct val="150000"/>
              </a:lnSpc>
              <a:spcAft>
                <a:spcPts val="962"/>
              </a:spcAft>
              <a:buFont typeface="Arial" panose="020B0604020202020204" pitchFamily="34" charset="0"/>
              <a:buChar char="•"/>
            </a:pPr>
            <a:r>
              <a:rPr lang="en-US"/>
              <a:t>See handout</a:t>
            </a:r>
          </a:p>
          <a:p>
            <a:pPr marL="732812" indent="-732812">
              <a:lnSpc>
                <a:spcPct val="150000"/>
              </a:lnSpc>
              <a:spcAft>
                <a:spcPts val="962"/>
              </a:spcAft>
              <a:buFont typeface="Arial" panose="020B0604020202020204" pitchFamily="34" charset="0"/>
              <a:buChar char="•"/>
            </a:pPr>
            <a:r>
              <a:rPr lang="en-US"/>
              <a:t>Selection criteria should include information from the demos and the proposal</a:t>
            </a:r>
          </a:p>
          <a:p>
            <a:endParaRPr lang="en-US"/>
          </a:p>
        </p:txBody>
      </p:sp>
    </p:spTree>
    <p:extLst>
      <p:ext uri="{BB962C8B-B14F-4D97-AF65-F5344CB8AC3E}">
        <p14:creationId xmlns:p14="http://schemas.microsoft.com/office/powerpoint/2010/main" val="3858091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latin typeface="Calibri"/>
              <a:cs typeface="Calibri"/>
            </a:endParaRPr>
          </a:p>
        </p:txBody>
      </p:sp>
    </p:spTree>
    <p:extLst>
      <p:ext uri="{BB962C8B-B14F-4D97-AF65-F5344CB8AC3E}">
        <p14:creationId xmlns:p14="http://schemas.microsoft.com/office/powerpoint/2010/main" val="1249022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pPr defTabSz="1954164">
              <a:defRPr/>
            </a:pPr>
            <a:r>
              <a:rPr lang="en-US"/>
              <a:t>*Customer experience should be discussed throughout the demo</a:t>
            </a:r>
          </a:p>
          <a:p>
            <a:endParaRPr lang="en-US"/>
          </a:p>
        </p:txBody>
      </p:sp>
    </p:spTree>
    <p:extLst>
      <p:ext uri="{BB962C8B-B14F-4D97-AF65-F5344CB8AC3E}">
        <p14:creationId xmlns:p14="http://schemas.microsoft.com/office/powerpoint/2010/main" val="2254565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pPr marL="732812" indent="-732812" defTabSz="1954164">
              <a:lnSpc>
                <a:spcPct val="150000"/>
              </a:lnSpc>
              <a:spcAft>
                <a:spcPts val="962"/>
              </a:spcAft>
              <a:buFont typeface="Arial" panose="020B0604020202020204" pitchFamily="34" charset="0"/>
              <a:buChar char="•"/>
              <a:defRPr/>
            </a:pPr>
            <a:r>
              <a:rPr lang="en-US" sz="2400"/>
              <a:t>This is a SELECTION, so what is needed to SELECT a system?</a:t>
            </a:r>
          </a:p>
          <a:p>
            <a:pPr marL="732812" indent="-732812">
              <a:lnSpc>
                <a:spcPct val="150000"/>
              </a:lnSpc>
              <a:spcAft>
                <a:spcPts val="962"/>
              </a:spcAft>
              <a:buFont typeface="Arial" panose="020B0604020202020204" pitchFamily="34" charset="0"/>
              <a:buChar char="•"/>
            </a:pPr>
            <a:endParaRPr lang="en-US"/>
          </a:p>
          <a:p>
            <a:pPr marL="732812" indent="-732812">
              <a:lnSpc>
                <a:spcPct val="150000"/>
              </a:lnSpc>
              <a:spcAft>
                <a:spcPts val="962"/>
              </a:spcAft>
              <a:buFont typeface="Arial" panose="020B0604020202020204" pitchFamily="34" charset="0"/>
              <a:buChar char="•"/>
            </a:pPr>
            <a:r>
              <a:rPr lang="en-US"/>
              <a:t>Focus on must haves and deal breakers</a:t>
            </a:r>
          </a:p>
          <a:p>
            <a:pPr marL="732812" indent="-732812">
              <a:lnSpc>
                <a:spcPct val="150000"/>
              </a:lnSpc>
              <a:spcAft>
                <a:spcPts val="962"/>
              </a:spcAft>
              <a:buFont typeface="Arial" panose="020B0604020202020204" pitchFamily="34" charset="0"/>
              <a:buChar char="•"/>
            </a:pPr>
            <a:r>
              <a:rPr lang="en-US"/>
              <a:t>Highlight functionality that is missing from the current system</a:t>
            </a:r>
          </a:p>
          <a:p>
            <a:pPr marL="732812" indent="-732812">
              <a:lnSpc>
                <a:spcPct val="150000"/>
              </a:lnSpc>
              <a:spcAft>
                <a:spcPts val="962"/>
              </a:spcAft>
              <a:buFont typeface="Arial" panose="020B0604020202020204" pitchFamily="34" charset="0"/>
              <a:buChar char="•"/>
            </a:pPr>
            <a:r>
              <a:rPr lang="en-US"/>
              <a:t>Identify features you need to maintain (e.g., certification, group registration)</a:t>
            </a:r>
          </a:p>
          <a:p>
            <a:pPr marL="732812" indent="-732812">
              <a:lnSpc>
                <a:spcPct val="150000"/>
              </a:lnSpc>
              <a:spcAft>
                <a:spcPts val="962"/>
              </a:spcAft>
              <a:buFont typeface="Arial" panose="020B0604020202020204" pitchFamily="34" charset="0"/>
              <a:buChar char="•"/>
            </a:pPr>
            <a:r>
              <a:rPr lang="en-US"/>
              <a:t>Identify what your members/customers need</a:t>
            </a:r>
          </a:p>
          <a:p>
            <a:endParaRPr lang="en-US"/>
          </a:p>
        </p:txBody>
      </p:sp>
    </p:spTree>
    <p:extLst>
      <p:ext uri="{BB962C8B-B14F-4D97-AF65-F5344CB8AC3E}">
        <p14:creationId xmlns:p14="http://schemas.microsoft.com/office/powerpoint/2010/main" val="1389820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7667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latin typeface="Calibri"/>
              <a:cs typeface="Calibri"/>
            </a:endParaRPr>
          </a:p>
        </p:txBody>
      </p:sp>
    </p:spTree>
    <p:extLst>
      <p:ext uri="{BB962C8B-B14F-4D97-AF65-F5344CB8AC3E}">
        <p14:creationId xmlns:p14="http://schemas.microsoft.com/office/powerpoint/2010/main" val="1127980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644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pPr marL="610676" indent="-610676">
              <a:lnSpc>
                <a:spcPct val="150000"/>
              </a:lnSpc>
              <a:buFont typeface="Arial" panose="020B0604020202020204" pitchFamily="34" charset="0"/>
              <a:buChar char="•"/>
            </a:pPr>
            <a:r>
              <a:rPr lang="en-US"/>
              <a:t>Create a process to make decisions</a:t>
            </a:r>
          </a:p>
          <a:p>
            <a:pPr marL="610676" indent="-610676">
              <a:lnSpc>
                <a:spcPct val="150000"/>
              </a:lnSpc>
              <a:buFont typeface="Arial" panose="020B0604020202020204" pitchFamily="34" charset="0"/>
              <a:buChar char="•"/>
            </a:pPr>
            <a:r>
              <a:rPr lang="en-US"/>
              <a:t>Staff and members WILL be:</a:t>
            </a:r>
          </a:p>
          <a:p>
            <a:pPr marL="1587758" lvl="1" indent="-610676">
              <a:lnSpc>
                <a:spcPct val="150000"/>
              </a:lnSpc>
              <a:buFont typeface="Arial" panose="020B0604020202020204" pitchFamily="34" charset="0"/>
              <a:buChar char="•"/>
            </a:pPr>
            <a:r>
              <a:rPr lang="en-US"/>
              <a:t>Annoyed, frustrated, scared, nervous, and EXCITED!</a:t>
            </a:r>
          </a:p>
          <a:p>
            <a:pPr marL="610676" indent="-610676">
              <a:lnSpc>
                <a:spcPct val="150000"/>
              </a:lnSpc>
              <a:buFont typeface="Arial" panose="020B0604020202020204" pitchFamily="34" charset="0"/>
              <a:buChar char="•"/>
            </a:pPr>
            <a:r>
              <a:rPr lang="en-US"/>
              <a:t>Plan for mistakes with the vendor</a:t>
            </a:r>
          </a:p>
          <a:p>
            <a:pPr marL="1587758" lvl="1" indent="-610676">
              <a:lnSpc>
                <a:spcPct val="150000"/>
              </a:lnSpc>
              <a:buFont typeface="Arial" panose="020B0604020202020204" pitchFamily="34" charset="0"/>
              <a:buChar char="•"/>
            </a:pPr>
            <a:r>
              <a:rPr lang="en-US"/>
              <a:t>Some changes look good on paper, but they don’t work</a:t>
            </a:r>
          </a:p>
          <a:p>
            <a:pPr marL="1587758" lvl="1" indent="-610676">
              <a:lnSpc>
                <a:spcPct val="150000"/>
              </a:lnSpc>
              <a:buFont typeface="Arial" panose="020B0604020202020204" pitchFamily="34" charset="0"/>
              <a:buChar char="•"/>
            </a:pPr>
            <a:r>
              <a:rPr lang="en-US"/>
              <a:t>You will learn and processes will evolve, so plan for it</a:t>
            </a:r>
          </a:p>
          <a:p>
            <a:endParaRPr lang="en-US"/>
          </a:p>
        </p:txBody>
      </p:sp>
    </p:spTree>
    <p:extLst>
      <p:ext uri="{BB962C8B-B14F-4D97-AF65-F5344CB8AC3E}">
        <p14:creationId xmlns:p14="http://schemas.microsoft.com/office/powerpoint/2010/main" val="1942281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pPr>
              <a:defRPr/>
            </a:pPr>
            <a:r>
              <a:rPr lang="en-US">
                <a:cs typeface="Arial"/>
              </a:rPr>
              <a:t>BOTH</a:t>
            </a:r>
            <a:endParaRPr lang="en-US"/>
          </a:p>
          <a:p>
            <a:pPr defTabSz="1954164">
              <a:defRPr/>
            </a:pPr>
            <a:r>
              <a:rPr lang="en-US"/>
              <a:t>If staff do not create good notes/official score – do NOT include data in the full evaluation</a:t>
            </a:r>
          </a:p>
          <a:p>
            <a:pPr defTabSz="1954164">
              <a:defRPr/>
            </a:pPr>
            <a:r>
              <a:rPr lang="en-US"/>
              <a:t>If a staff member does not attend ALL sessions – do NOT include data in the full evaluation</a:t>
            </a:r>
          </a:p>
          <a:p>
            <a:endParaRPr lang="en-US"/>
          </a:p>
        </p:txBody>
      </p:sp>
    </p:spTree>
    <p:extLst>
      <p:ext uri="{BB962C8B-B14F-4D97-AF65-F5344CB8AC3E}">
        <p14:creationId xmlns:p14="http://schemas.microsoft.com/office/powerpoint/2010/main" val="1743273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latin typeface="Calibri"/>
              <a:cs typeface="Calibri"/>
            </a:endParaRPr>
          </a:p>
        </p:txBody>
      </p:sp>
    </p:spTree>
    <p:extLst>
      <p:ext uri="{BB962C8B-B14F-4D97-AF65-F5344CB8AC3E}">
        <p14:creationId xmlns:p14="http://schemas.microsoft.com/office/powerpoint/2010/main" val="3638967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latin typeface="Calibri"/>
              <a:cs typeface="Calibri"/>
            </a:endParaRPr>
          </a:p>
        </p:txBody>
      </p:sp>
    </p:spTree>
    <p:extLst>
      <p:ext uri="{BB962C8B-B14F-4D97-AF65-F5344CB8AC3E}">
        <p14:creationId xmlns:p14="http://schemas.microsoft.com/office/powerpoint/2010/main" val="3017764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pPr defTabSz="1954164">
              <a:defRPr/>
            </a:pPr>
            <a:r>
              <a:rPr lang="en-US"/>
              <a:t>TALK ABOUT REFERENCE CHECK</a:t>
            </a:r>
          </a:p>
          <a:p>
            <a:endParaRPr lang="en-US"/>
          </a:p>
        </p:txBody>
      </p:sp>
    </p:spTree>
    <p:extLst>
      <p:ext uri="{BB962C8B-B14F-4D97-AF65-F5344CB8AC3E}">
        <p14:creationId xmlns:p14="http://schemas.microsoft.com/office/powerpoint/2010/main" val="21288895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9312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6929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5676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latin typeface="Calibri"/>
              <a:cs typeface="Calibri"/>
            </a:endParaRPr>
          </a:p>
        </p:txBody>
      </p:sp>
    </p:spTree>
    <p:extLst>
      <p:ext uri="{BB962C8B-B14F-4D97-AF65-F5344CB8AC3E}">
        <p14:creationId xmlns:p14="http://schemas.microsoft.com/office/powerpoint/2010/main" val="2995682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p:txBody>
          <a:bodyPr lIns="195416" tIns="97708" rIns="195416" bIns="97708"/>
          <a:lstStyle/>
          <a:p>
            <a:fld id="{CD834DAD-DF98-44E2-A25C-0E8DEB5DEE33}" type="slidenum">
              <a:rPr lang="en-US" smtClean="0"/>
              <a:t>70</a:t>
            </a:fld>
            <a:endParaRPr lang="en-US"/>
          </a:p>
        </p:txBody>
      </p:sp>
    </p:spTree>
    <p:extLst>
      <p:ext uri="{BB962C8B-B14F-4D97-AF65-F5344CB8AC3E}">
        <p14:creationId xmlns:p14="http://schemas.microsoft.com/office/powerpoint/2010/main" val="1785608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Wrangle defined as: Argue, dispute, quarrel, battle, squabble, disagree</a:t>
            </a:r>
          </a:p>
          <a:p>
            <a:r>
              <a:rPr lang="en-US"/>
              <a:t>-data conversion</a:t>
            </a:r>
          </a:p>
          <a:p>
            <a:r>
              <a:rPr lang="en-US"/>
              <a:t>-report inventory</a:t>
            </a:r>
          </a:p>
          <a:p>
            <a:r>
              <a:rPr lang="en-US"/>
              <a:t>-data standards</a:t>
            </a:r>
          </a:p>
          <a:p>
            <a:r>
              <a:rPr lang="en-US"/>
              <a:t>-data integration</a:t>
            </a:r>
          </a:p>
          <a:p>
            <a:endParaRPr lang="en-US"/>
          </a:p>
        </p:txBody>
      </p:sp>
    </p:spTree>
    <p:extLst>
      <p:ext uri="{BB962C8B-B14F-4D97-AF65-F5344CB8AC3E}">
        <p14:creationId xmlns:p14="http://schemas.microsoft.com/office/powerpoint/2010/main" val="253968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Graphic – AMS vs CRM</a:t>
            </a:r>
          </a:p>
          <a:p>
            <a:r>
              <a:rPr lang="en-US">
                <a:cs typeface="Calibri"/>
              </a:rPr>
              <a:t>-Add Meatball Chart from Blog</a:t>
            </a:r>
            <a:endParaRPr lang="en-US"/>
          </a:p>
          <a:p>
            <a:r>
              <a:rPr lang="en-US">
                <a:cs typeface="Calibri"/>
              </a:rPr>
              <a:t>CRM+AMS, AMS or Enterprise CRM</a:t>
            </a:r>
          </a:p>
          <a:p>
            <a:r>
              <a:rPr lang="en-US"/>
              <a:t>How do you know what you need?</a:t>
            </a:r>
            <a:endParaRPr lang="en-US">
              <a:cs typeface="Calibri"/>
            </a:endParaRPr>
          </a:p>
          <a:p>
            <a:endParaRPr lang="en-US"/>
          </a:p>
        </p:txBody>
      </p:sp>
    </p:spTree>
    <p:extLst>
      <p:ext uri="{BB962C8B-B14F-4D97-AF65-F5344CB8AC3E}">
        <p14:creationId xmlns:p14="http://schemas.microsoft.com/office/powerpoint/2010/main" val="15018254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Data Governance 101?</a:t>
            </a:r>
          </a:p>
        </p:txBody>
      </p:sp>
      <p:sp>
        <p:nvSpPr>
          <p:cNvPr id="4" name="Slide Number Placeholder 3"/>
          <p:cNvSpPr>
            <a:spLocks noGrp="1"/>
          </p:cNvSpPr>
          <p:nvPr>
            <p:ph type="sldNum" sz="quarter" idx="4294967295"/>
          </p:nvPr>
        </p:nvSpPr>
        <p:spPr/>
        <p:txBody>
          <a:bodyPr lIns="195416" tIns="97708" rIns="195416" bIns="97708"/>
          <a:lstStyle/>
          <a:p>
            <a:fld id="{CD834DAD-DF98-44E2-A25C-0E8DEB5DEE33}" type="slidenum">
              <a:rPr lang="en-US" smtClean="0"/>
              <a:t>75</a:t>
            </a:fld>
            <a:endParaRPr lang="en-US"/>
          </a:p>
        </p:txBody>
      </p:sp>
    </p:spTree>
    <p:extLst>
      <p:ext uri="{BB962C8B-B14F-4D97-AF65-F5344CB8AC3E}">
        <p14:creationId xmlns:p14="http://schemas.microsoft.com/office/powerpoint/2010/main" val="17596285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Update this with EACH STAGE – this will shift around launch. (WRITE THIS OUT)</a:t>
            </a:r>
          </a:p>
          <a:p>
            <a:endParaRPr lang="en-US"/>
          </a:p>
          <a:p>
            <a:r>
              <a:rPr lang="en-US"/>
              <a:t>Sticker</a:t>
            </a:r>
            <a:endParaRPr lang="en-US">
              <a:cs typeface="Arial"/>
            </a:endParaRPr>
          </a:p>
          <a:p>
            <a:r>
              <a:rPr lang="en-US"/>
              <a:t>Red: CEO</a:t>
            </a:r>
            <a:endParaRPr lang="en-US">
              <a:cs typeface="Arial"/>
            </a:endParaRPr>
          </a:p>
          <a:p>
            <a:r>
              <a:rPr lang="en-US"/>
              <a:t>Green: CFO</a:t>
            </a:r>
            <a:endParaRPr lang="en-US">
              <a:cs typeface="Arial"/>
            </a:endParaRPr>
          </a:p>
          <a:p>
            <a:r>
              <a:rPr lang="en-US"/>
              <a:t>Yellow: CMO (Marketing/Communication)</a:t>
            </a:r>
          </a:p>
          <a:p>
            <a:r>
              <a:rPr lang="en-US"/>
              <a:t>Blue: Customer Service</a:t>
            </a:r>
            <a:endParaRPr lang="en-US">
              <a:cs typeface="Arial"/>
            </a:endParaRPr>
          </a:p>
        </p:txBody>
      </p:sp>
    </p:spTree>
    <p:extLst>
      <p:ext uri="{BB962C8B-B14F-4D97-AF65-F5344CB8AC3E}">
        <p14:creationId xmlns:p14="http://schemas.microsoft.com/office/powerpoint/2010/main" val="22579134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14168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pPr defTabSz="1954164">
              <a:defRPr/>
            </a:pPr>
            <a:r>
              <a:rPr lang="en-US" sz="3800">
                <a:latin typeface="Segoe UI" panose="020B0502040204020203" pitchFamily="34" charset="0"/>
              </a:rPr>
              <a:t>Something I (and a couple of other DelCorians do) is use the A for "approver" so PM is responsible but someone else might have to approve the decision. This helps alot for when you're deciding on requirements, costs, various functionality needed for different business areas but that is a different RACI with business areas being the task), not sure if we should add another one? </a:t>
            </a:r>
            <a:endParaRPr lang="en-US" sz="3800">
              <a:latin typeface="Arial" panose="020B0604020202020204" pitchFamily="34" charset="0"/>
            </a:endParaRPr>
          </a:p>
          <a:p>
            <a:endParaRPr lang="en-US"/>
          </a:p>
        </p:txBody>
      </p:sp>
    </p:spTree>
    <p:extLst>
      <p:ext uri="{BB962C8B-B14F-4D97-AF65-F5344CB8AC3E}">
        <p14:creationId xmlns:p14="http://schemas.microsoft.com/office/powerpoint/2010/main" val="2514592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05B2F-013F-8C8A-4959-7B5DA2C7B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E4A6D-784E-D1D4-1A1E-53E61C06F042}"/>
              </a:ext>
            </a:extLst>
          </p:cNvPr>
          <p:cNvSpPr>
            <a:spLocks noGrp="1" noRot="1" noChangeAspect="1"/>
          </p:cNvSpPr>
          <p:nvPr>
            <p:ph type="sldImg"/>
          </p:nvPr>
        </p:nvSpPr>
        <p:spPr>
          <a:xfrm>
            <a:off x="-16287750" y="4745038"/>
            <a:ext cx="42176700" cy="23725187"/>
          </a:xfrm>
        </p:spPr>
      </p:sp>
      <p:sp>
        <p:nvSpPr>
          <p:cNvPr id="3" name="Notes Placeholder 2">
            <a:extLst>
              <a:ext uri="{FF2B5EF4-FFF2-40B4-BE49-F238E27FC236}">
                <a16:creationId xmlns:a16="http://schemas.microsoft.com/office/drawing/2014/main" id="{FC29FBF1-FF72-16EA-CB87-E3EFEA0CBA8A}"/>
              </a:ext>
            </a:extLst>
          </p:cNvPr>
          <p:cNvSpPr>
            <a:spLocks noGrp="1"/>
          </p:cNvSpPr>
          <p:nvPr>
            <p:ph type="body" idx="1"/>
          </p:nvPr>
        </p:nvSpPr>
        <p:spPr/>
        <p:txBody>
          <a:bodyPr/>
          <a:lstStyle/>
          <a:p>
            <a:r>
              <a:rPr lang="en-US"/>
              <a:t>Phase 2: Update impact after vendor responses</a:t>
            </a:r>
          </a:p>
          <a:p>
            <a:endParaRPr lang="en-US"/>
          </a:p>
          <a:p>
            <a:r>
              <a:rPr lang="en-US"/>
              <a:t>Identify what is part of the project and staff role to manage</a:t>
            </a:r>
          </a:p>
        </p:txBody>
      </p:sp>
    </p:spTree>
    <p:extLst>
      <p:ext uri="{BB962C8B-B14F-4D97-AF65-F5344CB8AC3E}">
        <p14:creationId xmlns:p14="http://schemas.microsoft.com/office/powerpoint/2010/main" val="2175759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p:txBody>
          <a:bodyPr lIns="195416" tIns="97708" rIns="195416" bIns="97708"/>
          <a:lstStyle/>
          <a:p>
            <a:fld id="{CD834DAD-DF98-44E2-A25C-0E8DEB5DEE33}" type="slidenum">
              <a:rPr lang="en-US" smtClean="0"/>
              <a:t>89</a:t>
            </a:fld>
            <a:endParaRPr lang="en-US"/>
          </a:p>
        </p:txBody>
      </p:sp>
    </p:spTree>
    <p:extLst>
      <p:ext uri="{BB962C8B-B14F-4D97-AF65-F5344CB8AC3E}">
        <p14:creationId xmlns:p14="http://schemas.microsoft.com/office/powerpoint/2010/main" val="20370406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850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pPr defTabSz="1954164">
              <a:defRPr/>
            </a:pPr>
            <a:r>
              <a:rPr lang="en-US" sz="2400">
                <a:solidFill>
                  <a:srgbClr val="003B5C"/>
                </a:solidFill>
                <a:latin typeface="Calibri" panose="020F0502020204030204"/>
              </a:rPr>
              <a:t>The AMS System will integrate with relevant association systems</a:t>
            </a:r>
          </a:p>
          <a:p>
            <a:pPr lvl="0"/>
            <a:endParaRPr lang="en-US" sz="2400" b="1"/>
          </a:p>
          <a:p>
            <a:pPr lvl="0"/>
            <a:r>
              <a:rPr lang="en-US" sz="2400" b="1"/>
              <a:t>AMS Platform Core: </a:t>
            </a:r>
            <a:r>
              <a:rPr lang="en-US" sz="2400"/>
              <a:t>SQL, Salesforce, Microsoft, Oracle</a:t>
            </a:r>
          </a:p>
          <a:p>
            <a:pPr lvl="0"/>
            <a:r>
              <a:rPr lang="en-US" sz="2400" b="1"/>
              <a:t>AMS Layer:</a:t>
            </a:r>
            <a:r>
              <a:rPr lang="en-US" sz="2400"/>
              <a:t> (owned &amp; managed by AMS company)</a:t>
            </a:r>
          </a:p>
          <a:p>
            <a:pPr defTabSz="1954164">
              <a:defRPr/>
            </a:pPr>
            <a:r>
              <a:rPr lang="en-US" sz="2400" b="1"/>
              <a:t>Relationship with Partner systems: </a:t>
            </a:r>
            <a:r>
              <a:rPr lang="en-US" sz="2400"/>
              <a:t>(website interface, integration)</a:t>
            </a:r>
          </a:p>
          <a:p>
            <a:pPr lvl="0"/>
            <a:endParaRPr lang="en-US" sz="2400"/>
          </a:p>
          <a:p>
            <a:pPr lvl="0"/>
            <a:endParaRPr lang="en-US" sz="2400"/>
          </a:p>
          <a:p>
            <a:endParaRPr lang="en-US"/>
          </a:p>
        </p:txBody>
      </p:sp>
    </p:spTree>
    <p:extLst>
      <p:ext uri="{BB962C8B-B14F-4D97-AF65-F5344CB8AC3E}">
        <p14:creationId xmlns:p14="http://schemas.microsoft.com/office/powerpoint/2010/main" val="387934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Graphic – AMS vs CRM</a:t>
            </a:r>
          </a:p>
          <a:p>
            <a:r>
              <a:rPr lang="en-US">
                <a:cs typeface="Calibri"/>
              </a:rPr>
              <a:t>-Add Meatball Chart from Blog</a:t>
            </a:r>
            <a:endParaRPr lang="en-US"/>
          </a:p>
          <a:p>
            <a:r>
              <a:rPr lang="en-US">
                <a:cs typeface="Calibri"/>
              </a:rPr>
              <a:t>CRM+AMS, AMS or Enterprise CRM</a:t>
            </a:r>
          </a:p>
          <a:p>
            <a:r>
              <a:rPr lang="en-US"/>
              <a:t>How do you know what you need?</a:t>
            </a:r>
            <a:endParaRPr lang="en-US">
              <a:cs typeface="Calibri"/>
            </a:endParaRPr>
          </a:p>
          <a:p>
            <a:endParaRPr lang="en-US"/>
          </a:p>
        </p:txBody>
      </p:sp>
    </p:spTree>
    <p:extLst>
      <p:ext uri="{BB962C8B-B14F-4D97-AF65-F5344CB8AC3E}">
        <p14:creationId xmlns:p14="http://schemas.microsoft.com/office/powerpoint/2010/main" val="136417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r>
              <a:rPr lang="en-US"/>
              <a:t>Take this with you and share with vendors. Some info many need to come out.</a:t>
            </a:r>
          </a:p>
          <a:p>
            <a:r>
              <a:rPr lang="en-US"/>
              <a:t>What is core and what is extra</a:t>
            </a:r>
          </a:p>
        </p:txBody>
      </p:sp>
    </p:spTree>
    <p:extLst>
      <p:ext uri="{BB962C8B-B14F-4D97-AF65-F5344CB8AC3E}">
        <p14:creationId xmlns:p14="http://schemas.microsoft.com/office/powerpoint/2010/main" val="429350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0" y="4745038"/>
            <a:ext cx="42176700" cy="23725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7083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Cus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BB00DA-DFD8-410F-9AF7-0F8524C414E6}"/>
              </a:ext>
            </a:extLst>
          </p:cNvPr>
          <p:cNvSpPr/>
          <p:nvPr/>
        </p:nvSpPr>
        <p:spPr>
          <a:xfrm>
            <a:off x="0" y="5094353"/>
            <a:ext cx="9144000" cy="81642"/>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6" name="Picture 15">
            <a:extLst>
              <a:ext uri="{FF2B5EF4-FFF2-40B4-BE49-F238E27FC236}">
                <a16:creationId xmlns:a16="http://schemas.microsoft.com/office/drawing/2014/main" id="{4BD234F1-FDEC-49FB-BAAA-1CB50BCA3F42}"/>
              </a:ext>
            </a:extLst>
          </p:cNvPr>
          <p:cNvPicPr>
            <a:picLocks noChangeAspect="1"/>
          </p:cNvPicPr>
          <p:nvPr/>
        </p:nvPicPr>
        <p:blipFill>
          <a:blip r:embed="rId3"/>
          <a:stretch>
            <a:fillRect/>
          </a:stretch>
        </p:blipFill>
        <p:spPr>
          <a:xfrm>
            <a:off x="233079" y="420705"/>
            <a:ext cx="2191317" cy="467459"/>
          </a:xfrm>
          <a:prstGeom prst="rect">
            <a:avLst/>
          </a:prstGeom>
        </p:spPr>
      </p:pic>
      <p:sp>
        <p:nvSpPr>
          <p:cNvPr id="104" name="Title 1"/>
          <p:cNvSpPr>
            <a:spLocks noGrp="1"/>
          </p:cNvSpPr>
          <p:nvPr>
            <p:ph type="ctrTitle" hasCustomPrompt="1"/>
          </p:nvPr>
        </p:nvSpPr>
        <p:spPr>
          <a:xfrm>
            <a:off x="228600" y="1171577"/>
            <a:ext cx="4410075" cy="1873127"/>
          </a:xfrm>
          <a:prstGeom prst="rect">
            <a:avLst/>
          </a:prstGeom>
        </p:spPr>
        <p:txBody>
          <a:bodyPr lIns="0" tIns="0" rIns="0" bIns="0" anchor="b" anchorCtr="0">
            <a:noAutofit/>
          </a:bodyPr>
          <a:lstStyle>
            <a:lvl1pPr algn="l">
              <a:lnSpc>
                <a:spcPts val="3300"/>
              </a:lnSpc>
              <a:defRPr sz="3300" b="1" kern="0" cap="all" spc="0" baseline="0">
                <a:solidFill>
                  <a:schemeClr val="accent3"/>
                </a:solidFill>
                <a:latin typeface="+mn-lt"/>
              </a:defRPr>
            </a:lvl1pPr>
          </a:lstStyle>
          <a:p>
            <a:r>
              <a:rPr lang="en-US"/>
              <a:t>Title Slide</a:t>
            </a:r>
          </a:p>
        </p:txBody>
      </p:sp>
      <p:sp>
        <p:nvSpPr>
          <p:cNvPr id="105" name="Subtitle 2"/>
          <p:cNvSpPr>
            <a:spLocks noGrp="1"/>
          </p:cNvSpPr>
          <p:nvPr>
            <p:ph type="subTitle" idx="1" hasCustomPrompt="1"/>
          </p:nvPr>
        </p:nvSpPr>
        <p:spPr>
          <a:xfrm>
            <a:off x="228600" y="3305533"/>
            <a:ext cx="4410075" cy="331133"/>
          </a:xfrm>
          <a:prstGeom prst="rect">
            <a:avLst/>
          </a:prstGeom>
        </p:spPr>
        <p:txBody>
          <a:bodyPr lIns="0" tIns="0" rIns="0" bIns="0">
            <a:noAutofit/>
          </a:bodyPr>
          <a:lstStyle>
            <a:lvl1pPr marL="0" indent="0" algn="l">
              <a:lnSpc>
                <a:spcPct val="100000"/>
              </a:lnSpc>
              <a:spcBef>
                <a:spcPts val="0"/>
              </a:spcBef>
              <a:buNone/>
              <a:defRPr sz="2100" spc="0">
                <a:solidFill>
                  <a:schemeClr val="accent1"/>
                </a:solidFill>
                <a:latin typeface="+mn-lt"/>
              </a:defRPr>
            </a:lvl1pPr>
            <a:lvl2pPr marL="257163"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8" indent="0" algn="ctr">
              <a:buNone/>
              <a:defRPr sz="900"/>
            </a:lvl9pPr>
          </a:lstStyle>
          <a:p>
            <a:r>
              <a:rPr lang="en-US"/>
              <a:t>Subtitle</a:t>
            </a:r>
          </a:p>
        </p:txBody>
      </p:sp>
      <p:cxnSp>
        <p:nvCxnSpPr>
          <p:cNvPr id="17" name="Straight Connector 16">
            <a:extLst>
              <a:ext uri="{FF2B5EF4-FFF2-40B4-BE49-F238E27FC236}">
                <a16:creationId xmlns:a16="http://schemas.microsoft.com/office/drawing/2014/main" id="{5EA5F2B7-C240-40CF-B88F-98041AC83804}"/>
              </a:ext>
            </a:extLst>
          </p:cNvPr>
          <p:cNvCxnSpPr>
            <a:cxnSpLocks/>
          </p:cNvCxnSpPr>
          <p:nvPr/>
        </p:nvCxnSpPr>
        <p:spPr>
          <a:xfrm>
            <a:off x="228600" y="3171825"/>
            <a:ext cx="762000" cy="0"/>
          </a:xfrm>
          <a:prstGeom prst="line">
            <a:avLst/>
          </a:prstGeom>
          <a:ln w="12700">
            <a:solidFill>
              <a:srgbClr val="5B677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698E558-715D-485A-9E4E-65E1A2A5610D}"/>
              </a:ext>
            </a:extLst>
          </p:cNvPr>
          <p:cNvSpPr>
            <a:spLocks noGrp="1"/>
          </p:cNvSpPr>
          <p:nvPr>
            <p:ph type="body" sz="quarter" idx="10" hasCustomPrompt="1"/>
          </p:nvPr>
        </p:nvSpPr>
        <p:spPr>
          <a:xfrm>
            <a:off x="228600" y="3697407"/>
            <a:ext cx="4410075" cy="331133"/>
          </a:xfrm>
        </p:spPr>
        <p:txBody>
          <a:bodyPr/>
          <a:lstStyle>
            <a:lvl1pPr marL="0" indent="0" algn="l" defTabSz="685800" rtl="0" eaLnBrk="1" latinLnBrk="0" hangingPunct="1">
              <a:lnSpc>
                <a:spcPct val="100000"/>
              </a:lnSpc>
              <a:spcBef>
                <a:spcPts val="0"/>
              </a:spcBef>
              <a:buFont typeface="Arial" panose="020B0604020202020204" pitchFamily="34" charset="0"/>
              <a:buNone/>
              <a:defRPr lang="en-US" sz="2100" kern="1200" spc="0" dirty="0" smtClean="0">
                <a:solidFill>
                  <a:schemeClr val="accent1"/>
                </a:solidFill>
                <a:latin typeface="+mn-lt"/>
                <a:ea typeface="+mn-ea"/>
                <a:cs typeface="+mn-cs"/>
              </a:defRPr>
            </a:lvl1pPr>
            <a:lvl2pPr marL="0" indent="0">
              <a:buNone/>
              <a:defRPr/>
            </a:lvl2pPr>
          </a:lstStyle>
          <a:p>
            <a:pPr lvl="0"/>
            <a:r>
              <a:rPr lang="en-US"/>
              <a:t>Date</a:t>
            </a:r>
          </a:p>
        </p:txBody>
      </p:sp>
      <p:pic>
        <p:nvPicPr>
          <p:cNvPr id="4" name="Picture 3">
            <a:extLst>
              <a:ext uri="{FF2B5EF4-FFF2-40B4-BE49-F238E27FC236}">
                <a16:creationId xmlns:a16="http://schemas.microsoft.com/office/drawing/2014/main" id="{08EA6D16-9376-4EF7-8820-FB121B9B6D8E}"/>
              </a:ext>
            </a:extLst>
          </p:cNvPr>
          <p:cNvPicPr>
            <a:picLocks noChangeAspect="1"/>
          </p:cNvPicPr>
          <p:nvPr/>
        </p:nvPicPr>
        <p:blipFill>
          <a:blip r:embed="rId4"/>
          <a:stretch>
            <a:fillRect/>
          </a:stretch>
        </p:blipFill>
        <p:spPr>
          <a:xfrm>
            <a:off x="228601" y="4942823"/>
            <a:ext cx="233984" cy="233171"/>
          </a:xfrm>
          <a:prstGeom prst="rect">
            <a:avLst/>
          </a:prstGeom>
        </p:spPr>
      </p:pic>
      <p:sp>
        <p:nvSpPr>
          <p:cNvPr id="10" name="TextBox 9">
            <a:extLst>
              <a:ext uri="{FF2B5EF4-FFF2-40B4-BE49-F238E27FC236}">
                <a16:creationId xmlns:a16="http://schemas.microsoft.com/office/drawing/2014/main" id="{4A1946AE-DE26-4804-8E50-BE381DF8C158}"/>
              </a:ext>
            </a:extLst>
          </p:cNvPr>
          <p:cNvSpPr txBox="1"/>
          <p:nvPr/>
        </p:nvSpPr>
        <p:spPr>
          <a:xfrm>
            <a:off x="499428" y="4942823"/>
            <a:ext cx="1752602" cy="151530"/>
          </a:xfrm>
          <a:prstGeom prst="rect">
            <a:avLst/>
          </a:prstGeom>
          <a:noFill/>
        </p:spPr>
        <p:txBody>
          <a:bodyPr wrap="square" lIns="0" tIns="0" rIns="0" bIns="0" rtlCol="0" anchor="ctr" anchorCtr="0">
            <a:noAutofit/>
          </a:bodyPr>
          <a:lstStyle/>
          <a:p>
            <a:pPr algn="l"/>
            <a:r>
              <a:rPr lang="en-US" sz="675">
                <a:solidFill>
                  <a:schemeClr val="tx2"/>
                </a:solidFill>
              </a:rPr>
              <a:t>© DelCor Technology Solutions, Inc.</a:t>
            </a:r>
            <a:endParaRPr lang="en-US" sz="1013">
              <a:solidFill>
                <a:schemeClr val="tx2"/>
              </a:solidFill>
            </a:endParaRPr>
          </a:p>
        </p:txBody>
      </p:sp>
    </p:spTree>
    <p:extLst>
      <p:ext uri="{BB962C8B-B14F-4D97-AF65-F5344CB8AC3E}">
        <p14:creationId xmlns:p14="http://schemas.microsoft.com/office/powerpoint/2010/main" val="300133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FABF-285E-4750-9BE4-F8436B7DDFC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74C185B-BFA9-49BF-8055-FDFD0E7AC5BC}"/>
              </a:ext>
            </a:extLst>
          </p:cNvPr>
          <p:cNvSpPr>
            <a:spLocks noGrp="1"/>
          </p:cNvSpPr>
          <p:nvPr>
            <p:ph type="ftr" sz="quarter" idx="10"/>
          </p:nvPr>
        </p:nvSpPr>
        <p:spPr/>
        <p:txBody>
          <a:bodyPr/>
          <a:lstStyle/>
          <a:p>
            <a:r>
              <a:rPr lang="en-US"/>
              <a:t>Provided by: DelCor</a:t>
            </a:r>
          </a:p>
        </p:txBody>
      </p:sp>
      <p:sp>
        <p:nvSpPr>
          <p:cNvPr id="4" name="Text Placeholder 7">
            <a:extLst>
              <a:ext uri="{FF2B5EF4-FFF2-40B4-BE49-F238E27FC236}">
                <a16:creationId xmlns:a16="http://schemas.microsoft.com/office/drawing/2014/main" id="{EA18931A-B761-4768-B9E4-11218A356A49}"/>
              </a:ext>
            </a:extLst>
          </p:cNvPr>
          <p:cNvSpPr>
            <a:spLocks noGrp="1"/>
          </p:cNvSpPr>
          <p:nvPr>
            <p:ph type="body" sz="quarter" idx="11" hasCustomPrompt="1"/>
          </p:nvPr>
        </p:nvSpPr>
        <p:spPr>
          <a:xfrm>
            <a:off x="757240" y="942975"/>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5" name="Text Placeholder 2">
            <a:extLst>
              <a:ext uri="{FF2B5EF4-FFF2-40B4-BE49-F238E27FC236}">
                <a16:creationId xmlns:a16="http://schemas.microsoft.com/office/drawing/2014/main" id="{33DBB0BB-6559-4953-8901-A1D1752C313E}"/>
              </a:ext>
            </a:extLst>
          </p:cNvPr>
          <p:cNvSpPr>
            <a:spLocks noGrp="1"/>
          </p:cNvSpPr>
          <p:nvPr>
            <p:ph type="body" sz="quarter" idx="17" hasCustomPrompt="1"/>
          </p:nvPr>
        </p:nvSpPr>
        <p:spPr>
          <a:xfrm>
            <a:off x="228600" y="942975"/>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
        <p:nvSpPr>
          <p:cNvPr id="6" name="Text Placeholder 7">
            <a:extLst>
              <a:ext uri="{FF2B5EF4-FFF2-40B4-BE49-F238E27FC236}">
                <a16:creationId xmlns:a16="http://schemas.microsoft.com/office/drawing/2014/main" id="{1216F5E5-13D2-4FF4-A873-F6FC5B0BC2FE}"/>
              </a:ext>
            </a:extLst>
          </p:cNvPr>
          <p:cNvSpPr>
            <a:spLocks noGrp="1"/>
          </p:cNvSpPr>
          <p:nvPr>
            <p:ph type="body" sz="quarter" idx="18" hasCustomPrompt="1"/>
          </p:nvPr>
        </p:nvSpPr>
        <p:spPr>
          <a:xfrm>
            <a:off x="757240" y="1529334"/>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7" name="Text Placeholder 2">
            <a:extLst>
              <a:ext uri="{FF2B5EF4-FFF2-40B4-BE49-F238E27FC236}">
                <a16:creationId xmlns:a16="http://schemas.microsoft.com/office/drawing/2014/main" id="{8A78F38D-87A7-4161-AA33-24E5B31046DB}"/>
              </a:ext>
            </a:extLst>
          </p:cNvPr>
          <p:cNvSpPr>
            <a:spLocks noGrp="1"/>
          </p:cNvSpPr>
          <p:nvPr>
            <p:ph type="body" sz="quarter" idx="19" hasCustomPrompt="1"/>
          </p:nvPr>
        </p:nvSpPr>
        <p:spPr>
          <a:xfrm>
            <a:off x="228600" y="1529334"/>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
        <p:nvSpPr>
          <p:cNvPr id="8" name="Text Placeholder 7">
            <a:extLst>
              <a:ext uri="{FF2B5EF4-FFF2-40B4-BE49-F238E27FC236}">
                <a16:creationId xmlns:a16="http://schemas.microsoft.com/office/drawing/2014/main" id="{B91FF8AB-37F6-4060-9AE3-CADFB754E83F}"/>
              </a:ext>
            </a:extLst>
          </p:cNvPr>
          <p:cNvSpPr>
            <a:spLocks noGrp="1"/>
          </p:cNvSpPr>
          <p:nvPr>
            <p:ph type="body" sz="quarter" idx="20" hasCustomPrompt="1"/>
          </p:nvPr>
        </p:nvSpPr>
        <p:spPr>
          <a:xfrm>
            <a:off x="757240" y="2115693"/>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9" name="Text Placeholder 2">
            <a:extLst>
              <a:ext uri="{FF2B5EF4-FFF2-40B4-BE49-F238E27FC236}">
                <a16:creationId xmlns:a16="http://schemas.microsoft.com/office/drawing/2014/main" id="{F0B2BC11-0CB6-4A18-AD0D-F3D1A36D7693}"/>
              </a:ext>
            </a:extLst>
          </p:cNvPr>
          <p:cNvSpPr>
            <a:spLocks noGrp="1"/>
          </p:cNvSpPr>
          <p:nvPr>
            <p:ph type="body" sz="quarter" idx="21" hasCustomPrompt="1"/>
          </p:nvPr>
        </p:nvSpPr>
        <p:spPr>
          <a:xfrm>
            <a:off x="228600" y="2115693"/>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
        <p:nvSpPr>
          <p:cNvPr id="10" name="Text Placeholder 7">
            <a:extLst>
              <a:ext uri="{FF2B5EF4-FFF2-40B4-BE49-F238E27FC236}">
                <a16:creationId xmlns:a16="http://schemas.microsoft.com/office/drawing/2014/main" id="{F6AE264C-5037-4055-A314-FD400CBFF0D9}"/>
              </a:ext>
            </a:extLst>
          </p:cNvPr>
          <p:cNvSpPr>
            <a:spLocks noGrp="1"/>
          </p:cNvSpPr>
          <p:nvPr>
            <p:ph type="body" sz="quarter" idx="22" hasCustomPrompt="1"/>
          </p:nvPr>
        </p:nvSpPr>
        <p:spPr>
          <a:xfrm>
            <a:off x="757240" y="2702052"/>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11" name="Text Placeholder 2">
            <a:extLst>
              <a:ext uri="{FF2B5EF4-FFF2-40B4-BE49-F238E27FC236}">
                <a16:creationId xmlns:a16="http://schemas.microsoft.com/office/drawing/2014/main" id="{636B9E2F-49EF-4002-AAC9-63E0203DF99B}"/>
              </a:ext>
            </a:extLst>
          </p:cNvPr>
          <p:cNvSpPr>
            <a:spLocks noGrp="1"/>
          </p:cNvSpPr>
          <p:nvPr>
            <p:ph type="body" sz="quarter" idx="23" hasCustomPrompt="1"/>
          </p:nvPr>
        </p:nvSpPr>
        <p:spPr>
          <a:xfrm>
            <a:off x="228600" y="2702052"/>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
        <p:nvSpPr>
          <p:cNvPr id="12" name="Text Placeholder 7">
            <a:extLst>
              <a:ext uri="{FF2B5EF4-FFF2-40B4-BE49-F238E27FC236}">
                <a16:creationId xmlns:a16="http://schemas.microsoft.com/office/drawing/2014/main" id="{B73C3E81-D878-4011-8B8B-73B34F61EB62}"/>
              </a:ext>
            </a:extLst>
          </p:cNvPr>
          <p:cNvSpPr>
            <a:spLocks noGrp="1"/>
          </p:cNvSpPr>
          <p:nvPr>
            <p:ph type="body" sz="quarter" idx="24" hasCustomPrompt="1"/>
          </p:nvPr>
        </p:nvSpPr>
        <p:spPr>
          <a:xfrm>
            <a:off x="757240" y="3288411"/>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13" name="Text Placeholder 2">
            <a:extLst>
              <a:ext uri="{FF2B5EF4-FFF2-40B4-BE49-F238E27FC236}">
                <a16:creationId xmlns:a16="http://schemas.microsoft.com/office/drawing/2014/main" id="{36EFEC4F-6B7B-4228-930A-192F9CFA0D74}"/>
              </a:ext>
            </a:extLst>
          </p:cNvPr>
          <p:cNvSpPr>
            <a:spLocks noGrp="1"/>
          </p:cNvSpPr>
          <p:nvPr>
            <p:ph type="body" sz="quarter" idx="25" hasCustomPrompt="1"/>
          </p:nvPr>
        </p:nvSpPr>
        <p:spPr>
          <a:xfrm>
            <a:off x="228600" y="3288411"/>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
        <p:nvSpPr>
          <p:cNvPr id="14" name="Text Placeholder 7">
            <a:extLst>
              <a:ext uri="{FF2B5EF4-FFF2-40B4-BE49-F238E27FC236}">
                <a16:creationId xmlns:a16="http://schemas.microsoft.com/office/drawing/2014/main" id="{0D4B17D1-A37E-4167-BCC0-1864158027B5}"/>
              </a:ext>
            </a:extLst>
          </p:cNvPr>
          <p:cNvSpPr>
            <a:spLocks noGrp="1"/>
          </p:cNvSpPr>
          <p:nvPr>
            <p:ph type="body" sz="quarter" idx="26" hasCustomPrompt="1"/>
          </p:nvPr>
        </p:nvSpPr>
        <p:spPr>
          <a:xfrm>
            <a:off x="757240" y="3874770"/>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15" name="Text Placeholder 2">
            <a:extLst>
              <a:ext uri="{FF2B5EF4-FFF2-40B4-BE49-F238E27FC236}">
                <a16:creationId xmlns:a16="http://schemas.microsoft.com/office/drawing/2014/main" id="{BBDD2380-E880-4E09-B792-F79B9994FADE}"/>
              </a:ext>
            </a:extLst>
          </p:cNvPr>
          <p:cNvSpPr>
            <a:spLocks noGrp="1"/>
          </p:cNvSpPr>
          <p:nvPr>
            <p:ph type="body" sz="quarter" idx="27" hasCustomPrompt="1"/>
          </p:nvPr>
        </p:nvSpPr>
        <p:spPr>
          <a:xfrm>
            <a:off x="228600" y="3874770"/>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Tree>
    <p:extLst>
      <p:ext uri="{BB962C8B-B14F-4D97-AF65-F5344CB8AC3E}">
        <p14:creationId xmlns:p14="http://schemas.microsoft.com/office/powerpoint/2010/main" val="65129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Row Content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74D0-A75F-44EA-9C81-27180FEF7D1F}"/>
              </a:ext>
            </a:extLst>
          </p:cNvPr>
          <p:cNvSpPr>
            <a:spLocks noGrp="1"/>
          </p:cNvSpPr>
          <p:nvPr>
            <p:ph type="title"/>
          </p:nvPr>
        </p:nvSpPr>
        <p:spPr/>
        <p:txBody>
          <a:bodyPr/>
          <a:lstStyle>
            <a:lvl1pPr>
              <a:defRPr sz="2400"/>
            </a:lvl1pPr>
          </a:lstStyle>
          <a:p>
            <a:r>
              <a:rPr lang="en-US"/>
              <a:t>Click to edit Master title style</a:t>
            </a:r>
          </a:p>
        </p:txBody>
      </p:sp>
      <p:cxnSp>
        <p:nvCxnSpPr>
          <p:cNvPr id="9" name="Straight Connector 8">
            <a:extLst>
              <a:ext uri="{FF2B5EF4-FFF2-40B4-BE49-F238E27FC236}">
                <a16:creationId xmlns:a16="http://schemas.microsoft.com/office/drawing/2014/main" id="{D3F235FC-2BCB-4E6C-BEA8-6D3698214A56}"/>
              </a:ext>
            </a:extLst>
          </p:cNvPr>
          <p:cNvCxnSpPr>
            <a:cxnSpLocks/>
          </p:cNvCxnSpPr>
          <p:nvPr/>
        </p:nvCxnSpPr>
        <p:spPr>
          <a:xfrm>
            <a:off x="4572000"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2FD1C-1A56-4620-854D-9DCFD1EB546F}"/>
              </a:ext>
            </a:extLst>
          </p:cNvPr>
          <p:cNvCxnSpPr>
            <a:cxnSpLocks/>
          </p:cNvCxnSpPr>
          <p:nvPr/>
        </p:nvCxnSpPr>
        <p:spPr>
          <a:xfrm flipH="1">
            <a:off x="228599" y="2614613"/>
            <a:ext cx="41719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Content Placeholder 10">
            <a:extLst>
              <a:ext uri="{FF2B5EF4-FFF2-40B4-BE49-F238E27FC236}">
                <a16:creationId xmlns:a16="http://schemas.microsoft.com/office/drawing/2014/main" id="{AACFB331-E170-403C-9AE9-4340C7D74942}"/>
              </a:ext>
            </a:extLst>
          </p:cNvPr>
          <p:cNvSpPr>
            <a:spLocks noGrp="1"/>
          </p:cNvSpPr>
          <p:nvPr>
            <p:ph sz="quarter" idx="14"/>
          </p:nvPr>
        </p:nvSpPr>
        <p:spPr>
          <a:xfrm>
            <a:off x="4743450" y="942975"/>
            <a:ext cx="4171946" cy="3343275"/>
          </a:xfrm>
        </p:spPr>
        <p:txBody>
          <a:bodyPr anchor="ctr"/>
          <a:lstStyle>
            <a:lvl1pPr algn="ctr">
              <a:defRPr>
                <a:solidFill>
                  <a:schemeClr val="accent5"/>
                </a:solidFill>
              </a:defRPr>
            </a:lvl1pPr>
            <a:lvl2pPr marL="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5" name="Footer Placeholder 4">
            <a:extLst>
              <a:ext uri="{FF2B5EF4-FFF2-40B4-BE49-F238E27FC236}">
                <a16:creationId xmlns:a16="http://schemas.microsoft.com/office/drawing/2014/main" id="{E312C13E-23A9-476E-B830-5054A17C0B53}"/>
              </a:ext>
            </a:extLst>
          </p:cNvPr>
          <p:cNvSpPr>
            <a:spLocks noGrp="1"/>
          </p:cNvSpPr>
          <p:nvPr>
            <p:ph type="ftr" sz="quarter" idx="20"/>
          </p:nvPr>
        </p:nvSpPr>
        <p:spPr/>
        <p:txBody>
          <a:bodyPr/>
          <a:lstStyle/>
          <a:p>
            <a:r>
              <a:rPr lang="en-US"/>
              <a:t>Provided by: DelCor</a:t>
            </a:r>
          </a:p>
        </p:txBody>
      </p:sp>
      <p:sp>
        <p:nvSpPr>
          <p:cNvPr id="31" name="Content Placeholder 10">
            <a:extLst>
              <a:ext uri="{FF2B5EF4-FFF2-40B4-BE49-F238E27FC236}">
                <a16:creationId xmlns:a16="http://schemas.microsoft.com/office/drawing/2014/main" id="{AE8EBCAC-D10F-4333-BBAB-669B088733E7}"/>
              </a:ext>
            </a:extLst>
          </p:cNvPr>
          <p:cNvSpPr>
            <a:spLocks noGrp="1"/>
          </p:cNvSpPr>
          <p:nvPr>
            <p:ph sz="quarter" idx="13"/>
          </p:nvPr>
        </p:nvSpPr>
        <p:spPr>
          <a:xfrm>
            <a:off x="228599" y="942976"/>
            <a:ext cx="4171946" cy="1571618"/>
          </a:xfrm>
        </p:spPr>
        <p:txBody>
          <a:bodyPr/>
          <a:lstStyle>
            <a:lvl1pPr>
              <a:spcAft>
                <a:spcPts val="0"/>
              </a:spcAft>
              <a:defRPr sz="2000" b="1">
                <a:solidFill>
                  <a:schemeClr val="accent1"/>
                </a:solidFill>
              </a:defRPr>
            </a:lvl1pPr>
            <a:lvl2pPr>
              <a:spcBef>
                <a:spcPts val="900"/>
              </a:spcBef>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Content Placeholder 10">
            <a:extLst>
              <a:ext uri="{FF2B5EF4-FFF2-40B4-BE49-F238E27FC236}">
                <a16:creationId xmlns:a16="http://schemas.microsoft.com/office/drawing/2014/main" id="{7C68CC0E-7CD7-4C61-964D-FE4E10778612}"/>
              </a:ext>
            </a:extLst>
          </p:cNvPr>
          <p:cNvSpPr>
            <a:spLocks noGrp="1"/>
          </p:cNvSpPr>
          <p:nvPr>
            <p:ph sz="quarter" idx="21"/>
          </p:nvPr>
        </p:nvSpPr>
        <p:spPr>
          <a:xfrm>
            <a:off x="228599" y="2705106"/>
            <a:ext cx="4171946" cy="1571618"/>
          </a:xfrm>
        </p:spPr>
        <p:txBody>
          <a:bodyPr/>
          <a:lstStyle>
            <a:lvl1pPr>
              <a:spcAft>
                <a:spcPts val="0"/>
              </a:spcAft>
              <a:defRPr sz="2000" b="1">
                <a:solidFill>
                  <a:schemeClr val="accent1"/>
                </a:solidFill>
              </a:defRPr>
            </a:lvl1pPr>
            <a:lvl2pPr>
              <a:spcBef>
                <a:spcPts val="900"/>
              </a:spcBef>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1683707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D1B6CF-C50A-4CA5-92BF-8751239B2EAC}"/>
              </a:ext>
            </a:extLst>
          </p:cNvPr>
          <p:cNvPicPr>
            <a:picLocks noChangeAspect="1"/>
          </p:cNvPicPr>
          <p:nvPr/>
        </p:nvPicPr>
        <p:blipFill rotWithShape="1">
          <a:blip r:embed="rId2">
            <a:grayscl/>
            <a:lum bright="11000" contrast="15000"/>
          </a:blip>
          <a:srcRect l="10220" t="27674" r="14469" b="49238"/>
          <a:stretch/>
        </p:blipFill>
        <p:spPr>
          <a:xfrm>
            <a:off x="0" y="0"/>
            <a:ext cx="9144000" cy="294322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p:spPr>
      </p:pic>
      <p:sp>
        <p:nvSpPr>
          <p:cNvPr id="4" name="Rectangle 3">
            <a:extLst>
              <a:ext uri="{FF2B5EF4-FFF2-40B4-BE49-F238E27FC236}">
                <a16:creationId xmlns:a16="http://schemas.microsoft.com/office/drawing/2014/main" id="{4BB3B45F-0A39-40E0-B31C-0B14ED064406}"/>
              </a:ext>
            </a:extLst>
          </p:cNvPr>
          <p:cNvSpPr/>
          <p:nvPr/>
        </p:nvSpPr>
        <p:spPr>
          <a:xfrm>
            <a:off x="0" y="0"/>
            <a:ext cx="9144000" cy="2943225"/>
          </a:xfrm>
          <a:prstGeom prst="rect">
            <a:avLst/>
          </a:prstGeom>
          <a:solidFill>
            <a:schemeClr val="accent4">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6" name="Group 5">
            <a:extLst>
              <a:ext uri="{FF2B5EF4-FFF2-40B4-BE49-F238E27FC236}">
                <a16:creationId xmlns:a16="http://schemas.microsoft.com/office/drawing/2014/main" id="{7BDCCAC2-532C-4A7C-AC6F-D0D89C60E058}"/>
              </a:ext>
            </a:extLst>
          </p:cNvPr>
          <p:cNvGrpSpPr/>
          <p:nvPr/>
        </p:nvGrpSpPr>
        <p:grpSpPr>
          <a:xfrm>
            <a:off x="1695450" y="401952"/>
            <a:ext cx="5753100" cy="4391504"/>
            <a:chOff x="6106507" y="2425967"/>
            <a:chExt cx="4977670" cy="3799599"/>
          </a:xfrm>
        </p:grpSpPr>
        <p:sp>
          <p:nvSpPr>
            <p:cNvPr id="7" name="Rectangle 6">
              <a:extLst>
                <a:ext uri="{FF2B5EF4-FFF2-40B4-BE49-F238E27FC236}">
                  <a16:creationId xmlns:a16="http://schemas.microsoft.com/office/drawing/2014/main" id="{3C02F800-D8DA-4329-B8E5-E9414EB7E583}"/>
                </a:ext>
              </a:extLst>
            </p:cNvPr>
            <p:cNvSpPr/>
            <p:nvPr userDrawn="1"/>
          </p:nvSpPr>
          <p:spPr>
            <a:xfrm>
              <a:off x="6258401" y="2527300"/>
              <a:ext cx="4673883" cy="2781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a:extLst>
                <a:ext uri="{FF2B5EF4-FFF2-40B4-BE49-F238E27FC236}">
                  <a16:creationId xmlns:a16="http://schemas.microsoft.com/office/drawing/2014/main" id="{4EE4E514-3BCE-45E9-8C1F-1014F0C114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6507" y="2425967"/>
              <a:ext cx="4977670" cy="3799599"/>
            </a:xfrm>
            <a:prstGeom prst="rect">
              <a:avLst/>
            </a:prstGeom>
          </p:spPr>
        </p:pic>
      </p:grpSp>
      <p:sp>
        <p:nvSpPr>
          <p:cNvPr id="13" name="Content Placeholder 10">
            <a:extLst>
              <a:ext uri="{FF2B5EF4-FFF2-40B4-BE49-F238E27FC236}">
                <a16:creationId xmlns:a16="http://schemas.microsoft.com/office/drawing/2014/main" id="{768D784B-5C31-410E-9E53-5935D7255348}"/>
              </a:ext>
            </a:extLst>
          </p:cNvPr>
          <p:cNvSpPr>
            <a:spLocks noGrp="1"/>
          </p:cNvSpPr>
          <p:nvPr>
            <p:ph sz="quarter" idx="14"/>
          </p:nvPr>
        </p:nvSpPr>
        <p:spPr>
          <a:xfrm>
            <a:off x="1932385" y="600076"/>
            <a:ext cx="5279231" cy="3076418"/>
          </a:xfrm>
          <a:solidFill>
            <a:schemeClr val="bg1"/>
          </a:solidFill>
        </p:spPr>
        <p:txBody>
          <a:bodyPr anchor="ctr"/>
          <a:lstStyle>
            <a:lvl1pPr algn="ctr">
              <a:defRPr>
                <a:solidFill>
                  <a:schemeClr val="accent5"/>
                </a:solidFill>
              </a:defRPr>
            </a:lvl1pPr>
            <a:lvl2pPr marL="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0" name="Footer Placeholder 9">
            <a:extLst>
              <a:ext uri="{FF2B5EF4-FFF2-40B4-BE49-F238E27FC236}">
                <a16:creationId xmlns:a16="http://schemas.microsoft.com/office/drawing/2014/main" id="{32654894-1EDE-4B17-9722-72C332AAC48D}"/>
              </a:ext>
            </a:extLst>
          </p:cNvPr>
          <p:cNvSpPr>
            <a:spLocks noGrp="1"/>
          </p:cNvSpPr>
          <p:nvPr>
            <p:ph type="ftr" sz="quarter" idx="15"/>
          </p:nvPr>
        </p:nvSpPr>
        <p:spPr>
          <a:xfrm>
            <a:off x="228600" y="4319588"/>
            <a:ext cx="3314700" cy="273844"/>
          </a:xfrm>
        </p:spPr>
        <p:txBody>
          <a:bodyPr/>
          <a:lstStyle/>
          <a:p>
            <a:r>
              <a:rPr lang="en-US"/>
              <a:t>Provided by: DelCor</a:t>
            </a:r>
          </a:p>
        </p:txBody>
      </p:sp>
    </p:spTree>
    <p:extLst>
      <p:ext uri="{BB962C8B-B14F-4D97-AF65-F5344CB8AC3E}">
        <p14:creationId xmlns:p14="http://schemas.microsoft.com/office/powerpoint/2010/main" val="3470396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 Object + 2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2D0F8B7-A66F-4B94-8E57-96620C56B16E}"/>
              </a:ext>
            </a:extLst>
          </p:cNvPr>
          <p:cNvCxnSpPr>
            <a:cxnSpLocks/>
          </p:cNvCxnSpPr>
          <p:nvPr/>
        </p:nvCxnSpPr>
        <p:spPr>
          <a:xfrm>
            <a:off x="4572000"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EB46E29-8557-4181-A632-2299DB162A84}"/>
              </a:ext>
            </a:extLst>
          </p:cNvPr>
          <p:cNvSpPr>
            <a:spLocks noGrp="1"/>
          </p:cNvSpPr>
          <p:nvPr>
            <p:ph type="title"/>
          </p:nvPr>
        </p:nvSpPr>
        <p:spPr/>
        <p:txBody>
          <a:bodyPr/>
          <a:lstStyle/>
          <a:p>
            <a:r>
              <a:rPr lang="en-US"/>
              <a:t>Click to edit Master title style</a:t>
            </a:r>
          </a:p>
        </p:txBody>
      </p:sp>
      <p:sp>
        <p:nvSpPr>
          <p:cNvPr id="18" name="Content Placeholder 2">
            <a:extLst>
              <a:ext uri="{FF2B5EF4-FFF2-40B4-BE49-F238E27FC236}">
                <a16:creationId xmlns:a16="http://schemas.microsoft.com/office/drawing/2014/main" id="{43D70940-56D8-4F8F-B791-40C88B74FE88}"/>
              </a:ext>
            </a:extLst>
          </p:cNvPr>
          <p:cNvSpPr>
            <a:spLocks noGrp="1"/>
          </p:cNvSpPr>
          <p:nvPr>
            <p:ph sz="quarter" idx="13" hasCustomPrompt="1"/>
          </p:nvPr>
        </p:nvSpPr>
        <p:spPr>
          <a:xfrm>
            <a:off x="228595" y="942976"/>
            <a:ext cx="4171949" cy="1662752"/>
          </a:xfrm>
        </p:spPr>
        <p:txBody>
          <a:bodyPr anchor="ctr"/>
          <a:lstStyle>
            <a:lvl1pPr marL="0" indent="0" algn="ctr">
              <a:buNone/>
              <a:defRPr>
                <a:solidFill>
                  <a:schemeClr val="accent5"/>
                </a:solidFill>
              </a:defRPr>
            </a:lvl1pPr>
          </a:lstStyle>
          <a:p>
            <a:pPr lvl="0"/>
            <a:r>
              <a:rPr lang="en-US"/>
              <a:t>Object</a:t>
            </a:r>
          </a:p>
        </p:txBody>
      </p:sp>
      <p:sp>
        <p:nvSpPr>
          <p:cNvPr id="22" name="Content Placeholder 2">
            <a:extLst>
              <a:ext uri="{FF2B5EF4-FFF2-40B4-BE49-F238E27FC236}">
                <a16:creationId xmlns:a16="http://schemas.microsoft.com/office/drawing/2014/main" id="{454CE734-0161-4AD5-BA5C-C73C4276A16C}"/>
              </a:ext>
            </a:extLst>
          </p:cNvPr>
          <p:cNvSpPr>
            <a:spLocks noGrp="1"/>
          </p:cNvSpPr>
          <p:nvPr>
            <p:ph sz="quarter" idx="22" hasCustomPrompt="1"/>
          </p:nvPr>
        </p:nvSpPr>
        <p:spPr>
          <a:xfrm>
            <a:off x="4743450" y="942976"/>
            <a:ext cx="4171949" cy="1662752"/>
          </a:xfrm>
        </p:spPr>
        <p:txBody>
          <a:bodyPr anchor="ctr"/>
          <a:lstStyle>
            <a:lvl1pPr marL="0" indent="0" algn="ctr">
              <a:buNone/>
              <a:defRPr>
                <a:solidFill>
                  <a:schemeClr val="accent5"/>
                </a:solidFill>
              </a:defRPr>
            </a:lvl1pPr>
          </a:lstStyle>
          <a:p>
            <a:pPr lvl="0"/>
            <a:r>
              <a:rPr lang="en-US"/>
              <a:t>Object</a:t>
            </a:r>
          </a:p>
        </p:txBody>
      </p:sp>
      <p:sp>
        <p:nvSpPr>
          <p:cNvPr id="36" name="Content Placeholder 10">
            <a:extLst>
              <a:ext uri="{FF2B5EF4-FFF2-40B4-BE49-F238E27FC236}">
                <a16:creationId xmlns:a16="http://schemas.microsoft.com/office/drawing/2014/main" id="{25C826AB-E8C7-4DCA-8D37-0E1C4EAE134B}"/>
              </a:ext>
            </a:extLst>
          </p:cNvPr>
          <p:cNvSpPr>
            <a:spLocks noGrp="1"/>
          </p:cNvSpPr>
          <p:nvPr>
            <p:ph sz="quarter" idx="21"/>
          </p:nvPr>
        </p:nvSpPr>
        <p:spPr>
          <a:xfrm>
            <a:off x="228602" y="2828925"/>
            <a:ext cx="4171947"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7" name="Content Placeholder 10">
            <a:extLst>
              <a:ext uri="{FF2B5EF4-FFF2-40B4-BE49-F238E27FC236}">
                <a16:creationId xmlns:a16="http://schemas.microsoft.com/office/drawing/2014/main" id="{5EE1547E-6038-4354-A056-1EC406BD7C63}"/>
              </a:ext>
            </a:extLst>
          </p:cNvPr>
          <p:cNvSpPr>
            <a:spLocks noGrp="1"/>
          </p:cNvSpPr>
          <p:nvPr>
            <p:ph sz="quarter" idx="25"/>
          </p:nvPr>
        </p:nvSpPr>
        <p:spPr>
          <a:xfrm>
            <a:off x="4743452" y="2828925"/>
            <a:ext cx="4171947"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E1EDF17D-F893-4645-ABC8-7CE2B5CB4690}"/>
              </a:ext>
            </a:extLst>
          </p:cNvPr>
          <p:cNvSpPr>
            <a:spLocks noGrp="1"/>
          </p:cNvSpPr>
          <p:nvPr>
            <p:ph type="ftr" sz="quarter" idx="27"/>
          </p:nvPr>
        </p:nvSpPr>
        <p:spPr/>
        <p:txBody>
          <a:bodyPr/>
          <a:lstStyle/>
          <a:p>
            <a:r>
              <a:rPr lang="en-US"/>
              <a:t>Provided by: DelCor</a:t>
            </a:r>
          </a:p>
        </p:txBody>
      </p:sp>
    </p:spTree>
    <p:extLst>
      <p:ext uri="{BB962C8B-B14F-4D97-AF65-F5344CB8AC3E}">
        <p14:creationId xmlns:p14="http://schemas.microsoft.com/office/powerpoint/2010/main" val="275284003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Object + 3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2D0F8B7-A66F-4B94-8E57-96620C56B16E}"/>
              </a:ext>
            </a:extLst>
          </p:cNvPr>
          <p:cNvCxnSpPr>
            <a:cxnSpLocks/>
          </p:cNvCxnSpPr>
          <p:nvPr/>
        </p:nvCxnSpPr>
        <p:spPr>
          <a:xfrm>
            <a:off x="3057519"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0228AE-DD5A-4583-A3F7-B6438227FA85}"/>
              </a:ext>
            </a:extLst>
          </p:cNvPr>
          <p:cNvCxnSpPr>
            <a:cxnSpLocks/>
          </p:cNvCxnSpPr>
          <p:nvPr/>
        </p:nvCxnSpPr>
        <p:spPr>
          <a:xfrm>
            <a:off x="6086474"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EB46E29-8557-4181-A632-2299DB162A84}"/>
              </a:ext>
            </a:extLst>
          </p:cNvPr>
          <p:cNvSpPr>
            <a:spLocks noGrp="1"/>
          </p:cNvSpPr>
          <p:nvPr>
            <p:ph type="title"/>
          </p:nvPr>
        </p:nvSpPr>
        <p:spPr/>
        <p:txBody>
          <a:bodyPr/>
          <a:lstStyle/>
          <a:p>
            <a:r>
              <a:rPr lang="en-US"/>
              <a:t>Click to edit Master title style</a:t>
            </a:r>
          </a:p>
        </p:txBody>
      </p:sp>
      <p:sp>
        <p:nvSpPr>
          <p:cNvPr id="18" name="Content Placeholder 2">
            <a:extLst>
              <a:ext uri="{FF2B5EF4-FFF2-40B4-BE49-F238E27FC236}">
                <a16:creationId xmlns:a16="http://schemas.microsoft.com/office/drawing/2014/main" id="{43D70940-56D8-4F8F-B791-40C88B74FE88}"/>
              </a:ext>
            </a:extLst>
          </p:cNvPr>
          <p:cNvSpPr>
            <a:spLocks noGrp="1"/>
          </p:cNvSpPr>
          <p:nvPr>
            <p:ph sz="quarter" idx="13" hasCustomPrompt="1"/>
          </p:nvPr>
        </p:nvSpPr>
        <p:spPr>
          <a:xfrm>
            <a:off x="228593" y="942976"/>
            <a:ext cx="2628899" cy="1662752"/>
          </a:xfrm>
        </p:spPr>
        <p:txBody>
          <a:bodyPr anchor="ctr"/>
          <a:lstStyle>
            <a:lvl1pPr marL="0" indent="0" algn="ctr">
              <a:buNone/>
              <a:defRPr>
                <a:solidFill>
                  <a:schemeClr val="accent5"/>
                </a:solidFill>
              </a:defRPr>
            </a:lvl1pPr>
          </a:lstStyle>
          <a:p>
            <a:pPr lvl="0"/>
            <a:r>
              <a:rPr lang="en-US"/>
              <a:t>Object</a:t>
            </a:r>
          </a:p>
        </p:txBody>
      </p:sp>
      <p:sp>
        <p:nvSpPr>
          <p:cNvPr id="22" name="Content Placeholder 2">
            <a:extLst>
              <a:ext uri="{FF2B5EF4-FFF2-40B4-BE49-F238E27FC236}">
                <a16:creationId xmlns:a16="http://schemas.microsoft.com/office/drawing/2014/main" id="{454CE734-0161-4AD5-BA5C-C73C4276A16C}"/>
              </a:ext>
            </a:extLst>
          </p:cNvPr>
          <p:cNvSpPr>
            <a:spLocks noGrp="1"/>
          </p:cNvSpPr>
          <p:nvPr>
            <p:ph sz="quarter" idx="22" hasCustomPrompt="1"/>
          </p:nvPr>
        </p:nvSpPr>
        <p:spPr>
          <a:xfrm>
            <a:off x="3257547" y="942976"/>
            <a:ext cx="2628899" cy="1662752"/>
          </a:xfrm>
        </p:spPr>
        <p:txBody>
          <a:bodyPr anchor="ctr"/>
          <a:lstStyle>
            <a:lvl1pPr marL="0" indent="0" algn="ctr">
              <a:buNone/>
              <a:defRPr>
                <a:solidFill>
                  <a:schemeClr val="accent5"/>
                </a:solidFill>
              </a:defRPr>
            </a:lvl1pPr>
          </a:lstStyle>
          <a:p>
            <a:pPr lvl="0"/>
            <a:r>
              <a:rPr lang="en-US"/>
              <a:t>Object</a:t>
            </a:r>
          </a:p>
        </p:txBody>
      </p:sp>
      <p:sp>
        <p:nvSpPr>
          <p:cNvPr id="26" name="Content Placeholder 2">
            <a:extLst>
              <a:ext uri="{FF2B5EF4-FFF2-40B4-BE49-F238E27FC236}">
                <a16:creationId xmlns:a16="http://schemas.microsoft.com/office/drawing/2014/main" id="{BD756A9E-FF44-4EBB-8D0E-1543ADFCB39E}"/>
              </a:ext>
            </a:extLst>
          </p:cNvPr>
          <p:cNvSpPr>
            <a:spLocks noGrp="1"/>
          </p:cNvSpPr>
          <p:nvPr>
            <p:ph sz="quarter" idx="24" hasCustomPrompt="1"/>
          </p:nvPr>
        </p:nvSpPr>
        <p:spPr>
          <a:xfrm>
            <a:off x="6286502" y="942976"/>
            <a:ext cx="2628899" cy="1662752"/>
          </a:xfrm>
        </p:spPr>
        <p:txBody>
          <a:bodyPr anchor="ctr"/>
          <a:lstStyle>
            <a:lvl1pPr marL="0" indent="0" algn="ctr">
              <a:buNone/>
              <a:defRPr>
                <a:solidFill>
                  <a:schemeClr val="accent5"/>
                </a:solidFill>
              </a:defRPr>
            </a:lvl1pPr>
          </a:lstStyle>
          <a:p>
            <a:pPr lvl="0"/>
            <a:r>
              <a:rPr lang="en-US"/>
              <a:t>Object</a:t>
            </a:r>
          </a:p>
        </p:txBody>
      </p:sp>
      <p:sp>
        <p:nvSpPr>
          <p:cNvPr id="36" name="Content Placeholder 10">
            <a:extLst>
              <a:ext uri="{FF2B5EF4-FFF2-40B4-BE49-F238E27FC236}">
                <a16:creationId xmlns:a16="http://schemas.microsoft.com/office/drawing/2014/main" id="{25C826AB-E8C7-4DCA-8D37-0E1C4EAE134B}"/>
              </a:ext>
            </a:extLst>
          </p:cNvPr>
          <p:cNvSpPr>
            <a:spLocks noGrp="1"/>
          </p:cNvSpPr>
          <p:nvPr>
            <p:ph sz="quarter" idx="21"/>
          </p:nvPr>
        </p:nvSpPr>
        <p:spPr>
          <a:xfrm>
            <a:off x="228599" y="2828925"/>
            <a:ext cx="2628899"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7" name="Content Placeholder 10">
            <a:extLst>
              <a:ext uri="{FF2B5EF4-FFF2-40B4-BE49-F238E27FC236}">
                <a16:creationId xmlns:a16="http://schemas.microsoft.com/office/drawing/2014/main" id="{5EE1547E-6038-4354-A056-1EC406BD7C63}"/>
              </a:ext>
            </a:extLst>
          </p:cNvPr>
          <p:cNvSpPr>
            <a:spLocks noGrp="1"/>
          </p:cNvSpPr>
          <p:nvPr>
            <p:ph sz="quarter" idx="25"/>
          </p:nvPr>
        </p:nvSpPr>
        <p:spPr>
          <a:xfrm>
            <a:off x="3257549" y="2828925"/>
            <a:ext cx="2628899"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8" name="Content Placeholder 10">
            <a:extLst>
              <a:ext uri="{FF2B5EF4-FFF2-40B4-BE49-F238E27FC236}">
                <a16:creationId xmlns:a16="http://schemas.microsoft.com/office/drawing/2014/main" id="{91B422E5-04FD-4F26-82E2-50D58AE9B710}"/>
              </a:ext>
            </a:extLst>
          </p:cNvPr>
          <p:cNvSpPr>
            <a:spLocks noGrp="1"/>
          </p:cNvSpPr>
          <p:nvPr>
            <p:ph sz="quarter" idx="26"/>
          </p:nvPr>
        </p:nvSpPr>
        <p:spPr>
          <a:xfrm>
            <a:off x="6286499" y="2828925"/>
            <a:ext cx="2628899"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E1EDF17D-F893-4645-ABC8-7CE2B5CB4690}"/>
              </a:ext>
            </a:extLst>
          </p:cNvPr>
          <p:cNvSpPr>
            <a:spLocks noGrp="1"/>
          </p:cNvSpPr>
          <p:nvPr>
            <p:ph type="ftr" sz="quarter" idx="27"/>
          </p:nvPr>
        </p:nvSpPr>
        <p:spPr/>
        <p:txBody>
          <a:bodyPr/>
          <a:lstStyle/>
          <a:p>
            <a:r>
              <a:rPr lang="en-US"/>
              <a:t>Provided by: DelCor</a:t>
            </a:r>
          </a:p>
        </p:txBody>
      </p:sp>
    </p:spTree>
    <p:extLst>
      <p:ext uri="{BB962C8B-B14F-4D97-AF65-F5344CB8AC3E}">
        <p14:creationId xmlns:p14="http://schemas.microsoft.com/office/powerpoint/2010/main" val="159885684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adran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7BB5-36DF-4CAF-841E-248BFA070EF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562F8F2-20AB-4A90-8455-B2D6C81F9CBF}"/>
              </a:ext>
            </a:extLst>
          </p:cNvPr>
          <p:cNvSpPr>
            <a:spLocks noGrp="1"/>
          </p:cNvSpPr>
          <p:nvPr>
            <p:ph type="ftr" sz="quarter" idx="10"/>
          </p:nvPr>
        </p:nvSpPr>
        <p:spPr/>
        <p:txBody>
          <a:bodyPr/>
          <a:lstStyle/>
          <a:p>
            <a:r>
              <a:rPr lang="en-US"/>
              <a:t>Provided by: DelCor</a:t>
            </a:r>
          </a:p>
        </p:txBody>
      </p:sp>
      <p:sp>
        <p:nvSpPr>
          <p:cNvPr id="4" name="Content Placeholder 10">
            <a:extLst>
              <a:ext uri="{FF2B5EF4-FFF2-40B4-BE49-F238E27FC236}">
                <a16:creationId xmlns:a16="http://schemas.microsoft.com/office/drawing/2014/main" id="{8AFBEF4E-9D6C-42DE-B9AA-7A003B6749AF}"/>
              </a:ext>
            </a:extLst>
          </p:cNvPr>
          <p:cNvSpPr>
            <a:spLocks noGrp="1"/>
          </p:cNvSpPr>
          <p:nvPr>
            <p:ph sz="quarter" idx="21"/>
          </p:nvPr>
        </p:nvSpPr>
        <p:spPr>
          <a:xfrm>
            <a:off x="228602" y="942976"/>
            <a:ext cx="4171947"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10">
            <a:extLst>
              <a:ext uri="{FF2B5EF4-FFF2-40B4-BE49-F238E27FC236}">
                <a16:creationId xmlns:a16="http://schemas.microsoft.com/office/drawing/2014/main" id="{AB542A7F-B13A-4820-9091-72FFB193A892}"/>
              </a:ext>
            </a:extLst>
          </p:cNvPr>
          <p:cNvSpPr>
            <a:spLocks noGrp="1"/>
          </p:cNvSpPr>
          <p:nvPr>
            <p:ph sz="quarter" idx="22"/>
          </p:nvPr>
        </p:nvSpPr>
        <p:spPr>
          <a:xfrm>
            <a:off x="4743452" y="942976"/>
            <a:ext cx="4171947"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10">
            <a:extLst>
              <a:ext uri="{FF2B5EF4-FFF2-40B4-BE49-F238E27FC236}">
                <a16:creationId xmlns:a16="http://schemas.microsoft.com/office/drawing/2014/main" id="{77535D79-D627-4299-BDE6-61D9B357096F}"/>
              </a:ext>
            </a:extLst>
          </p:cNvPr>
          <p:cNvSpPr>
            <a:spLocks noGrp="1"/>
          </p:cNvSpPr>
          <p:nvPr>
            <p:ph sz="quarter" idx="23"/>
          </p:nvPr>
        </p:nvSpPr>
        <p:spPr>
          <a:xfrm>
            <a:off x="228602" y="2838451"/>
            <a:ext cx="4171947"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10">
            <a:extLst>
              <a:ext uri="{FF2B5EF4-FFF2-40B4-BE49-F238E27FC236}">
                <a16:creationId xmlns:a16="http://schemas.microsoft.com/office/drawing/2014/main" id="{7169CA7A-BA4E-47DA-AA91-02787E5E489C}"/>
              </a:ext>
            </a:extLst>
          </p:cNvPr>
          <p:cNvSpPr>
            <a:spLocks noGrp="1"/>
          </p:cNvSpPr>
          <p:nvPr>
            <p:ph sz="quarter" idx="24"/>
          </p:nvPr>
        </p:nvSpPr>
        <p:spPr>
          <a:xfrm>
            <a:off x="4743452" y="2838451"/>
            <a:ext cx="4171947"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9A535043-1471-408E-8978-19696D78D4C8}"/>
              </a:ext>
            </a:extLst>
          </p:cNvPr>
          <p:cNvCxnSpPr>
            <a:cxnSpLocks/>
          </p:cNvCxnSpPr>
          <p:nvPr/>
        </p:nvCxnSpPr>
        <p:spPr>
          <a:xfrm>
            <a:off x="4572000" y="942976"/>
            <a:ext cx="0" cy="33432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46C585-B295-456F-BA0C-8C391B6853EB}"/>
              </a:ext>
            </a:extLst>
          </p:cNvPr>
          <p:cNvCxnSpPr>
            <a:cxnSpLocks/>
          </p:cNvCxnSpPr>
          <p:nvPr/>
        </p:nvCxnSpPr>
        <p:spPr>
          <a:xfrm flipH="1">
            <a:off x="228600" y="2614613"/>
            <a:ext cx="86868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58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Content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228600" y="228600"/>
            <a:ext cx="8686801" cy="435429"/>
          </a:xfrm>
        </p:spPr>
        <p:txBody>
          <a:bodyPr/>
          <a:lstStyle>
            <a:lvl1pPr>
              <a:defRPr sz="2400">
                <a:solidFill>
                  <a:schemeClr val="tx2"/>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3B4E7F3-C0D1-42E3-BF26-0E3A45CE5AA4}"/>
              </a:ext>
            </a:extLst>
          </p:cNvPr>
          <p:cNvCxnSpPr>
            <a:cxnSpLocks/>
          </p:cNvCxnSpPr>
          <p:nvPr/>
        </p:nvCxnSpPr>
        <p:spPr>
          <a:xfrm>
            <a:off x="3057524" y="2828925"/>
            <a:ext cx="0" cy="14464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D612968-44E6-476C-87B4-8FA097E87FDA}"/>
              </a:ext>
            </a:extLst>
          </p:cNvPr>
          <p:cNvCxnSpPr>
            <a:cxnSpLocks/>
          </p:cNvCxnSpPr>
          <p:nvPr/>
        </p:nvCxnSpPr>
        <p:spPr>
          <a:xfrm>
            <a:off x="6086474" y="2828925"/>
            <a:ext cx="0" cy="14464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2BFB7D7A-DBCE-4BE8-8A31-F08675EF58E1}"/>
              </a:ext>
            </a:extLst>
          </p:cNvPr>
          <p:cNvSpPr>
            <a:spLocks noGrp="1"/>
          </p:cNvSpPr>
          <p:nvPr>
            <p:ph sz="quarter" idx="13" hasCustomPrompt="1"/>
          </p:nvPr>
        </p:nvSpPr>
        <p:spPr>
          <a:xfrm>
            <a:off x="228593" y="942976"/>
            <a:ext cx="8686801" cy="1662752"/>
          </a:xfrm>
        </p:spPr>
        <p:txBody>
          <a:bodyPr anchor="ctr"/>
          <a:lstStyle>
            <a:lvl1pPr marL="0" indent="0" algn="ctr">
              <a:buNone/>
              <a:defRPr>
                <a:solidFill>
                  <a:schemeClr val="accent5"/>
                </a:solidFill>
              </a:defRPr>
            </a:lvl1pPr>
          </a:lstStyle>
          <a:p>
            <a:pPr lvl="0"/>
            <a:r>
              <a:rPr lang="en-US"/>
              <a:t>Object</a:t>
            </a:r>
          </a:p>
        </p:txBody>
      </p:sp>
      <p:sp>
        <p:nvSpPr>
          <p:cNvPr id="11" name="Content Placeholder 10">
            <a:extLst>
              <a:ext uri="{FF2B5EF4-FFF2-40B4-BE49-F238E27FC236}">
                <a16:creationId xmlns:a16="http://schemas.microsoft.com/office/drawing/2014/main" id="{E78197BB-7F4C-40B9-BE10-4A265BB6FB21}"/>
              </a:ext>
            </a:extLst>
          </p:cNvPr>
          <p:cNvSpPr>
            <a:spLocks noGrp="1"/>
          </p:cNvSpPr>
          <p:nvPr>
            <p:ph sz="quarter" idx="21"/>
          </p:nvPr>
        </p:nvSpPr>
        <p:spPr>
          <a:xfrm>
            <a:off x="228599" y="2828925"/>
            <a:ext cx="2628899"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10">
            <a:extLst>
              <a:ext uri="{FF2B5EF4-FFF2-40B4-BE49-F238E27FC236}">
                <a16:creationId xmlns:a16="http://schemas.microsoft.com/office/drawing/2014/main" id="{7035BDEA-1E31-44B8-814E-62CEF2E0485B}"/>
              </a:ext>
            </a:extLst>
          </p:cNvPr>
          <p:cNvSpPr>
            <a:spLocks noGrp="1"/>
          </p:cNvSpPr>
          <p:nvPr>
            <p:ph sz="quarter" idx="24"/>
          </p:nvPr>
        </p:nvSpPr>
        <p:spPr>
          <a:xfrm>
            <a:off x="3257549" y="2828925"/>
            <a:ext cx="2628899"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0">
            <a:extLst>
              <a:ext uri="{FF2B5EF4-FFF2-40B4-BE49-F238E27FC236}">
                <a16:creationId xmlns:a16="http://schemas.microsoft.com/office/drawing/2014/main" id="{2358F46A-DF39-4866-83AC-225160AECAC4}"/>
              </a:ext>
            </a:extLst>
          </p:cNvPr>
          <p:cNvSpPr>
            <a:spLocks noGrp="1"/>
          </p:cNvSpPr>
          <p:nvPr>
            <p:ph sz="quarter" idx="25"/>
          </p:nvPr>
        </p:nvSpPr>
        <p:spPr>
          <a:xfrm>
            <a:off x="6286499" y="2828925"/>
            <a:ext cx="2628899" cy="1447799"/>
          </a:xfrm>
        </p:spPr>
        <p:txBody>
          <a:bodyPr/>
          <a:lstStyle>
            <a:lvl1pPr>
              <a:spcBef>
                <a:spcPts val="900"/>
              </a:spcBef>
              <a:spcAft>
                <a:spcPts val="0"/>
              </a:spcAft>
              <a:defRPr sz="20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77F495CA-071E-4CE1-9152-DB7B27FD0871}"/>
              </a:ext>
            </a:extLst>
          </p:cNvPr>
          <p:cNvSpPr>
            <a:spLocks noGrp="1"/>
          </p:cNvSpPr>
          <p:nvPr>
            <p:ph type="ftr" sz="quarter" idx="26"/>
          </p:nvPr>
        </p:nvSpPr>
        <p:spPr/>
        <p:txBody>
          <a:bodyPr/>
          <a:lstStyle/>
          <a:p>
            <a:r>
              <a:rPr lang="en-US"/>
              <a:t>Provided by: DelCor</a:t>
            </a:r>
          </a:p>
        </p:txBody>
      </p:sp>
    </p:spTree>
    <p:extLst>
      <p:ext uri="{BB962C8B-B14F-4D97-AF65-F5344CB8AC3E}">
        <p14:creationId xmlns:p14="http://schemas.microsoft.com/office/powerpoint/2010/main" val="696851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4"/>
          </p:nvPr>
        </p:nvSpPr>
        <p:spPr>
          <a:xfrm>
            <a:off x="3257548" y="942976"/>
            <a:ext cx="5600702" cy="3343274"/>
          </a:xfrm>
        </p:spPr>
        <p:txBody>
          <a:bodyPr anchor="ctr"/>
          <a:lstStyle>
            <a:lvl1pPr algn="ctr">
              <a:defRPr>
                <a:solidFill>
                  <a:schemeClr val="bg2"/>
                </a:solidFill>
              </a:defRPr>
            </a:lvl1pPr>
          </a:lstStyle>
          <a:p>
            <a:r>
              <a:rPr lang="en-US"/>
              <a:t>Click icon to add picture</a:t>
            </a:r>
          </a:p>
        </p:txBody>
      </p:sp>
      <p:sp>
        <p:nvSpPr>
          <p:cNvPr id="10" name="Content Placeholder 10">
            <a:extLst>
              <a:ext uri="{FF2B5EF4-FFF2-40B4-BE49-F238E27FC236}">
                <a16:creationId xmlns:a16="http://schemas.microsoft.com/office/drawing/2014/main" id="{AE3536A1-E240-4184-A3EF-C70A9C3A7E6E}"/>
              </a:ext>
            </a:extLst>
          </p:cNvPr>
          <p:cNvSpPr>
            <a:spLocks noGrp="1"/>
          </p:cNvSpPr>
          <p:nvPr>
            <p:ph sz="quarter" idx="21"/>
          </p:nvPr>
        </p:nvSpPr>
        <p:spPr>
          <a:xfrm>
            <a:off x="228599" y="942976"/>
            <a:ext cx="2628899" cy="3333748"/>
          </a:xfrm>
        </p:spPr>
        <p:txBody>
          <a:bodyPr/>
          <a:lstStyle>
            <a:lvl1pPr>
              <a:spcBef>
                <a:spcPts val="1350"/>
              </a:spcBef>
              <a:spcAft>
                <a:spcPts val="0"/>
              </a:spcAft>
              <a:defRPr sz="2000" b="1">
                <a:solidFill>
                  <a:schemeClr val="accent1"/>
                </a:solidFill>
              </a:defRPr>
            </a:lvl1pPr>
            <a:lvl2pPr>
              <a:spcBef>
                <a:spcPts val="900"/>
              </a:spcBef>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724CDB68-C611-4F43-83E1-A72D6ED6799F}"/>
              </a:ext>
            </a:extLst>
          </p:cNvPr>
          <p:cNvCxnSpPr>
            <a:cxnSpLocks/>
          </p:cNvCxnSpPr>
          <p:nvPr/>
        </p:nvCxnSpPr>
        <p:spPr>
          <a:xfrm>
            <a:off x="3057519"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1A22DC8F-A634-4E19-AAE6-063DC5FA1E64}"/>
              </a:ext>
            </a:extLst>
          </p:cNvPr>
          <p:cNvSpPr>
            <a:spLocks noGrp="1"/>
          </p:cNvSpPr>
          <p:nvPr>
            <p:ph type="ftr" sz="quarter" idx="22"/>
          </p:nvPr>
        </p:nvSpPr>
        <p:spPr/>
        <p:txBody>
          <a:bodyPr/>
          <a:lstStyle/>
          <a:p>
            <a:r>
              <a:rPr lang="en-US"/>
              <a:t>Provided by: DelCor</a:t>
            </a:r>
          </a:p>
        </p:txBody>
      </p:sp>
    </p:spTree>
    <p:extLst>
      <p:ext uri="{BB962C8B-B14F-4D97-AF65-F5344CB8AC3E}">
        <p14:creationId xmlns:p14="http://schemas.microsoft.com/office/powerpoint/2010/main" val="1966054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Stat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0B99-61BA-41C1-973A-D5A35CC10356}"/>
              </a:ext>
            </a:extLst>
          </p:cNvPr>
          <p:cNvSpPr>
            <a:spLocks noGrp="1"/>
          </p:cNvSpPr>
          <p:nvPr>
            <p:ph type="title"/>
          </p:nvPr>
        </p:nvSpPr>
        <p:spPr>
          <a:xfrm>
            <a:off x="228600" y="228600"/>
            <a:ext cx="8686801" cy="435429"/>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95951CDA-0C46-403C-9CAB-30EC0755C11B}"/>
              </a:ext>
            </a:extLst>
          </p:cNvPr>
          <p:cNvSpPr>
            <a:spLocks noGrp="1"/>
          </p:cNvSpPr>
          <p:nvPr>
            <p:ph type="ftr" sz="quarter" idx="10"/>
          </p:nvPr>
        </p:nvSpPr>
        <p:spPr/>
        <p:txBody>
          <a:bodyPr/>
          <a:lstStyle/>
          <a:p>
            <a:r>
              <a:rPr lang="en-US"/>
              <a:t>Provided by: DelCor</a:t>
            </a:r>
          </a:p>
        </p:txBody>
      </p:sp>
      <p:sp>
        <p:nvSpPr>
          <p:cNvPr id="4" name="Text Placeholder 7">
            <a:extLst>
              <a:ext uri="{FF2B5EF4-FFF2-40B4-BE49-F238E27FC236}">
                <a16:creationId xmlns:a16="http://schemas.microsoft.com/office/drawing/2014/main" id="{D8525A8F-EACE-4BE4-872F-0B74265EAE59}"/>
              </a:ext>
            </a:extLst>
          </p:cNvPr>
          <p:cNvSpPr>
            <a:spLocks noGrp="1"/>
          </p:cNvSpPr>
          <p:nvPr>
            <p:ph type="body" sz="quarter" idx="12"/>
          </p:nvPr>
        </p:nvSpPr>
        <p:spPr>
          <a:xfrm>
            <a:off x="228599" y="1829567"/>
            <a:ext cx="2781299" cy="1536327"/>
          </a:xfrm>
          <a:prstGeom prst="rect">
            <a:avLst/>
          </a:prstGeom>
          <a:solidFill>
            <a:schemeClr val="accent3"/>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r>
              <a:rPr lang="en-US"/>
              <a:t>Click to edit Master text styles</a:t>
            </a:r>
          </a:p>
        </p:txBody>
      </p:sp>
      <p:sp>
        <p:nvSpPr>
          <p:cNvPr id="5" name="Text Placeholder 7">
            <a:extLst>
              <a:ext uri="{FF2B5EF4-FFF2-40B4-BE49-F238E27FC236}">
                <a16:creationId xmlns:a16="http://schemas.microsoft.com/office/drawing/2014/main" id="{CCE3DEC8-39EC-472E-951A-615C4B6F1D7E}"/>
              </a:ext>
            </a:extLst>
          </p:cNvPr>
          <p:cNvSpPr>
            <a:spLocks noGrp="1"/>
          </p:cNvSpPr>
          <p:nvPr>
            <p:ph type="body" sz="quarter" idx="14"/>
          </p:nvPr>
        </p:nvSpPr>
        <p:spPr>
          <a:xfrm>
            <a:off x="3182110" y="1829567"/>
            <a:ext cx="2779778" cy="1536327"/>
          </a:xfrm>
          <a:prstGeom prst="rect">
            <a:avLst/>
          </a:prstGeom>
          <a:solidFill>
            <a:schemeClr val="accent4"/>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r>
              <a:rPr lang="en-US"/>
              <a:t>Click to edit Master text styles</a:t>
            </a:r>
          </a:p>
        </p:txBody>
      </p:sp>
      <p:sp>
        <p:nvSpPr>
          <p:cNvPr id="6" name="Text Placeholder 7">
            <a:extLst>
              <a:ext uri="{FF2B5EF4-FFF2-40B4-BE49-F238E27FC236}">
                <a16:creationId xmlns:a16="http://schemas.microsoft.com/office/drawing/2014/main" id="{359502F1-EA51-4991-A2BC-7B443F92EBAF}"/>
              </a:ext>
            </a:extLst>
          </p:cNvPr>
          <p:cNvSpPr>
            <a:spLocks noGrp="1"/>
          </p:cNvSpPr>
          <p:nvPr>
            <p:ph type="body" sz="quarter" idx="16"/>
          </p:nvPr>
        </p:nvSpPr>
        <p:spPr>
          <a:xfrm>
            <a:off x="6134100" y="1829567"/>
            <a:ext cx="2781300" cy="1536327"/>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729353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 Stat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0B99-61BA-41C1-973A-D5A35CC10356}"/>
              </a:ext>
            </a:extLst>
          </p:cNvPr>
          <p:cNvSpPr>
            <a:spLocks noGrp="1"/>
          </p:cNvSpPr>
          <p:nvPr>
            <p:ph type="title"/>
          </p:nvPr>
        </p:nvSpPr>
        <p:spPr/>
        <p:txBody>
          <a:bodyPr/>
          <a:lstStyle/>
          <a:p>
            <a:r>
              <a:rPr lang="en-US"/>
              <a:t>Click to edit Master title style</a:t>
            </a:r>
          </a:p>
        </p:txBody>
      </p:sp>
      <p:sp>
        <p:nvSpPr>
          <p:cNvPr id="10" name="Text Placeholder 7">
            <a:extLst>
              <a:ext uri="{FF2B5EF4-FFF2-40B4-BE49-F238E27FC236}">
                <a16:creationId xmlns:a16="http://schemas.microsoft.com/office/drawing/2014/main" id="{58B03F6A-F45A-4502-8B3B-1870E91709D9}"/>
              </a:ext>
            </a:extLst>
          </p:cNvPr>
          <p:cNvSpPr>
            <a:spLocks noGrp="1"/>
          </p:cNvSpPr>
          <p:nvPr>
            <p:ph type="body" sz="quarter" idx="12"/>
          </p:nvPr>
        </p:nvSpPr>
        <p:spPr>
          <a:xfrm>
            <a:off x="228599" y="941194"/>
            <a:ext cx="2781299" cy="1536327"/>
          </a:xfrm>
          <a:prstGeom prst="rect">
            <a:avLst/>
          </a:prstGeom>
          <a:solidFill>
            <a:schemeClr val="accent3"/>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r>
              <a:rPr lang="en-US"/>
              <a:t>Click to edit Master text styles</a:t>
            </a:r>
          </a:p>
        </p:txBody>
      </p:sp>
      <p:sp>
        <p:nvSpPr>
          <p:cNvPr id="11" name="Text Placeholder 7">
            <a:extLst>
              <a:ext uri="{FF2B5EF4-FFF2-40B4-BE49-F238E27FC236}">
                <a16:creationId xmlns:a16="http://schemas.microsoft.com/office/drawing/2014/main" id="{A66D885F-B755-40F3-9B96-394CC7B9164A}"/>
              </a:ext>
            </a:extLst>
          </p:cNvPr>
          <p:cNvSpPr>
            <a:spLocks noGrp="1"/>
          </p:cNvSpPr>
          <p:nvPr>
            <p:ph type="body" sz="quarter" idx="14"/>
          </p:nvPr>
        </p:nvSpPr>
        <p:spPr>
          <a:xfrm>
            <a:off x="3182110" y="941194"/>
            <a:ext cx="2779778" cy="1536327"/>
          </a:xfrm>
          <a:prstGeom prst="rect">
            <a:avLst/>
          </a:prstGeom>
          <a:solidFill>
            <a:schemeClr val="accent4"/>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r>
              <a:rPr lang="en-US"/>
              <a:t>Click to edit Master text styles</a:t>
            </a:r>
          </a:p>
        </p:txBody>
      </p:sp>
      <p:sp>
        <p:nvSpPr>
          <p:cNvPr id="12" name="Text Placeholder 7">
            <a:extLst>
              <a:ext uri="{FF2B5EF4-FFF2-40B4-BE49-F238E27FC236}">
                <a16:creationId xmlns:a16="http://schemas.microsoft.com/office/drawing/2014/main" id="{3EB3844F-5892-4C47-865B-1234187EA00A}"/>
              </a:ext>
            </a:extLst>
          </p:cNvPr>
          <p:cNvSpPr>
            <a:spLocks noGrp="1"/>
          </p:cNvSpPr>
          <p:nvPr>
            <p:ph type="body" sz="quarter" idx="16"/>
          </p:nvPr>
        </p:nvSpPr>
        <p:spPr>
          <a:xfrm>
            <a:off x="6134100" y="941194"/>
            <a:ext cx="2781300" cy="1536327"/>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r>
              <a:rPr lang="en-US"/>
              <a:t>Click to edit Master text styles</a:t>
            </a:r>
          </a:p>
        </p:txBody>
      </p:sp>
      <p:sp>
        <p:nvSpPr>
          <p:cNvPr id="13" name="Footer Placeholder 2">
            <a:extLst>
              <a:ext uri="{FF2B5EF4-FFF2-40B4-BE49-F238E27FC236}">
                <a16:creationId xmlns:a16="http://schemas.microsoft.com/office/drawing/2014/main" id="{E4C842A1-8C38-4A80-B06C-C921B83E8B46}"/>
              </a:ext>
            </a:extLst>
          </p:cNvPr>
          <p:cNvSpPr>
            <a:spLocks noGrp="1"/>
          </p:cNvSpPr>
          <p:nvPr>
            <p:ph type="ftr" sz="quarter" idx="10"/>
          </p:nvPr>
        </p:nvSpPr>
        <p:spPr>
          <a:xfrm>
            <a:off x="242887" y="4319588"/>
            <a:ext cx="8686799" cy="273844"/>
          </a:xfrm>
        </p:spPr>
        <p:txBody>
          <a:bodyPr/>
          <a:lstStyle/>
          <a:p>
            <a:r>
              <a:rPr lang="en-US"/>
              <a:t>Provided by: DelCor</a:t>
            </a:r>
          </a:p>
        </p:txBody>
      </p:sp>
      <p:sp>
        <p:nvSpPr>
          <p:cNvPr id="14" name="Text Placeholder 7">
            <a:extLst>
              <a:ext uri="{FF2B5EF4-FFF2-40B4-BE49-F238E27FC236}">
                <a16:creationId xmlns:a16="http://schemas.microsoft.com/office/drawing/2014/main" id="{B2204152-0B9D-4A01-B502-B0A2FF2ACFBF}"/>
              </a:ext>
            </a:extLst>
          </p:cNvPr>
          <p:cNvSpPr>
            <a:spLocks noGrp="1"/>
          </p:cNvSpPr>
          <p:nvPr>
            <p:ph type="body" sz="quarter" idx="17"/>
          </p:nvPr>
        </p:nvSpPr>
        <p:spPr>
          <a:xfrm>
            <a:off x="228600" y="2754686"/>
            <a:ext cx="2781299" cy="1536327"/>
          </a:xfrm>
          <a:prstGeom prst="rect">
            <a:avLst/>
          </a:prstGeom>
          <a:solidFill>
            <a:schemeClr val="accent2"/>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r>
              <a:rPr lang="en-US"/>
              <a:t>Click to edit Master text styles</a:t>
            </a:r>
          </a:p>
        </p:txBody>
      </p:sp>
      <p:sp>
        <p:nvSpPr>
          <p:cNvPr id="15" name="Text Placeholder 7">
            <a:extLst>
              <a:ext uri="{FF2B5EF4-FFF2-40B4-BE49-F238E27FC236}">
                <a16:creationId xmlns:a16="http://schemas.microsoft.com/office/drawing/2014/main" id="{5EF73EA9-CE06-448C-BCAE-6852067F851F}"/>
              </a:ext>
            </a:extLst>
          </p:cNvPr>
          <p:cNvSpPr>
            <a:spLocks noGrp="1"/>
          </p:cNvSpPr>
          <p:nvPr>
            <p:ph type="body" sz="quarter" idx="18"/>
          </p:nvPr>
        </p:nvSpPr>
        <p:spPr>
          <a:xfrm>
            <a:off x="3182110" y="2754686"/>
            <a:ext cx="2779778" cy="1536327"/>
          </a:xfrm>
          <a:prstGeom prst="rect">
            <a:avLst/>
          </a:prstGeom>
          <a:solidFill>
            <a:schemeClr val="accent6"/>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r>
              <a:rPr lang="en-US"/>
              <a:t>Click to edit Master text styles</a:t>
            </a:r>
          </a:p>
        </p:txBody>
      </p:sp>
      <p:sp>
        <p:nvSpPr>
          <p:cNvPr id="16" name="Text Placeholder 7">
            <a:extLst>
              <a:ext uri="{FF2B5EF4-FFF2-40B4-BE49-F238E27FC236}">
                <a16:creationId xmlns:a16="http://schemas.microsoft.com/office/drawing/2014/main" id="{C57ACF75-F839-445E-AF07-879CC9A496F3}"/>
              </a:ext>
            </a:extLst>
          </p:cNvPr>
          <p:cNvSpPr>
            <a:spLocks noGrp="1"/>
          </p:cNvSpPr>
          <p:nvPr>
            <p:ph type="body" sz="quarter" idx="19"/>
          </p:nvPr>
        </p:nvSpPr>
        <p:spPr>
          <a:xfrm>
            <a:off x="6134100" y="2754686"/>
            <a:ext cx="2781300" cy="1536327"/>
          </a:xfrm>
          <a:prstGeom prst="rect">
            <a:avLst/>
          </a:prstGeom>
          <a:solidFill>
            <a:schemeClr val="accent5"/>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46553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Cus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3D1E52-3F2A-48E4-B3B9-00D3019346EF}"/>
              </a:ext>
            </a:extLst>
          </p:cNvPr>
          <p:cNvSpPr/>
          <p:nvPr/>
        </p:nvSpPr>
        <p:spPr>
          <a:xfrm>
            <a:off x="1861456" y="0"/>
            <a:ext cx="7282544" cy="5143500"/>
          </a:xfrm>
          <a:prstGeom prst="rect">
            <a:avLst/>
          </a:prstGeom>
          <a:gradFill flip="none" rotWithShape="1">
            <a:gsLst>
              <a:gs pos="0">
                <a:schemeClr val="accent1">
                  <a:lumMod val="5000"/>
                  <a:lumOff val="95000"/>
                  <a:alpha val="34000"/>
                </a:schemeClr>
              </a:gs>
              <a:gs pos="85000">
                <a:schemeClr val="bg1">
                  <a:alpha val="8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050"/>
          </a:p>
        </p:txBody>
      </p:sp>
      <p:pic>
        <p:nvPicPr>
          <p:cNvPr id="26" name="Picture 25">
            <a:extLst>
              <a:ext uri="{FF2B5EF4-FFF2-40B4-BE49-F238E27FC236}">
                <a16:creationId xmlns:a16="http://schemas.microsoft.com/office/drawing/2014/main" id="{2896E18C-4786-4ED3-BA4C-6416BB5992FE}"/>
              </a:ext>
            </a:extLst>
          </p:cNvPr>
          <p:cNvPicPr>
            <a:picLocks noChangeAspect="1"/>
          </p:cNvPicPr>
          <p:nvPr/>
        </p:nvPicPr>
        <p:blipFill>
          <a:blip r:embed="rId2"/>
          <a:stretch>
            <a:fillRect/>
          </a:stretch>
        </p:blipFill>
        <p:spPr>
          <a:xfrm>
            <a:off x="1" y="940"/>
            <a:ext cx="1861457" cy="514162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p:spPr>
      </p:pic>
      <p:sp>
        <p:nvSpPr>
          <p:cNvPr id="104" name="Title 1"/>
          <p:cNvSpPr>
            <a:spLocks noGrp="1"/>
          </p:cNvSpPr>
          <p:nvPr>
            <p:ph type="ctrTitle" hasCustomPrompt="1"/>
          </p:nvPr>
        </p:nvSpPr>
        <p:spPr>
          <a:xfrm>
            <a:off x="2090107" y="1163747"/>
            <a:ext cx="6825293" cy="1376193"/>
          </a:xfrm>
          <a:prstGeom prst="rect">
            <a:avLst/>
          </a:prstGeom>
        </p:spPr>
        <p:txBody>
          <a:bodyPr lIns="0" tIns="0" rIns="0" bIns="0" anchor="b" anchorCtr="0">
            <a:noAutofit/>
          </a:bodyPr>
          <a:lstStyle>
            <a:lvl1pPr algn="l">
              <a:lnSpc>
                <a:spcPct val="90000"/>
              </a:lnSpc>
              <a:defRPr sz="4050" b="1" cap="all" baseline="0">
                <a:solidFill>
                  <a:schemeClr val="tx1"/>
                </a:solidFill>
                <a:latin typeface="+mn-lt"/>
              </a:defRPr>
            </a:lvl1pPr>
          </a:lstStyle>
          <a:p>
            <a:r>
              <a:rPr lang="en-US"/>
              <a:t>Divider Slide</a:t>
            </a:r>
          </a:p>
        </p:txBody>
      </p:sp>
      <p:sp>
        <p:nvSpPr>
          <p:cNvPr id="105" name="Subtitle 2"/>
          <p:cNvSpPr>
            <a:spLocks noGrp="1"/>
          </p:cNvSpPr>
          <p:nvPr>
            <p:ph type="subTitle" idx="1" hasCustomPrompt="1"/>
          </p:nvPr>
        </p:nvSpPr>
        <p:spPr>
          <a:xfrm>
            <a:off x="2090107" y="2783435"/>
            <a:ext cx="6825293" cy="217862"/>
          </a:xfrm>
          <a:prstGeom prst="rect">
            <a:avLst/>
          </a:prstGeom>
        </p:spPr>
        <p:txBody>
          <a:bodyPr lIns="0" tIns="0" rIns="0" bIns="0">
            <a:noAutofit/>
          </a:bodyPr>
          <a:lstStyle>
            <a:lvl1pPr marL="0" indent="0" algn="l">
              <a:lnSpc>
                <a:spcPct val="100000"/>
              </a:lnSpc>
              <a:spcBef>
                <a:spcPts val="0"/>
              </a:spcBef>
              <a:buNone/>
              <a:defRPr sz="1500">
                <a:solidFill>
                  <a:schemeClr val="accent1"/>
                </a:solidFill>
                <a:latin typeface="+mn-lt"/>
              </a:defRPr>
            </a:lvl1pPr>
            <a:lvl2pPr marL="257163"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8" indent="0" algn="ctr">
              <a:buNone/>
              <a:defRPr sz="900"/>
            </a:lvl9pPr>
          </a:lstStyle>
          <a:p>
            <a:r>
              <a:rPr lang="en-US"/>
              <a:t>Subtitle</a:t>
            </a:r>
          </a:p>
        </p:txBody>
      </p:sp>
      <p:cxnSp>
        <p:nvCxnSpPr>
          <p:cNvPr id="9" name="Straight Connector 8">
            <a:extLst>
              <a:ext uri="{FF2B5EF4-FFF2-40B4-BE49-F238E27FC236}">
                <a16:creationId xmlns:a16="http://schemas.microsoft.com/office/drawing/2014/main" id="{1542A53A-B055-4023-8329-4220A65892F1}"/>
              </a:ext>
            </a:extLst>
          </p:cNvPr>
          <p:cNvCxnSpPr>
            <a:cxnSpLocks/>
          </p:cNvCxnSpPr>
          <p:nvPr/>
        </p:nvCxnSpPr>
        <p:spPr>
          <a:xfrm>
            <a:off x="2090107" y="2645228"/>
            <a:ext cx="41973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C92C6CA-9AE9-4D99-B5E4-7B2A3753D37F}"/>
              </a:ext>
            </a:extLst>
          </p:cNvPr>
          <p:cNvSpPr/>
          <p:nvPr/>
        </p:nvSpPr>
        <p:spPr>
          <a:xfrm>
            <a:off x="1861456" y="3"/>
            <a:ext cx="81644" cy="5143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12">
            <a:extLst>
              <a:ext uri="{FF2B5EF4-FFF2-40B4-BE49-F238E27FC236}">
                <a16:creationId xmlns:a16="http://schemas.microsoft.com/office/drawing/2014/main" id="{65C50437-09F0-419A-91A7-59275EBA6B5A}"/>
              </a:ext>
            </a:extLst>
          </p:cNvPr>
          <p:cNvPicPr>
            <a:picLocks noChangeAspect="1"/>
          </p:cNvPicPr>
          <p:nvPr/>
        </p:nvPicPr>
        <p:blipFill>
          <a:blip r:embed="rId3"/>
          <a:stretch>
            <a:fillRect/>
          </a:stretch>
        </p:blipFill>
        <p:spPr>
          <a:xfrm>
            <a:off x="8680186" y="4915491"/>
            <a:ext cx="233984" cy="233171"/>
          </a:xfrm>
          <a:prstGeom prst="rect">
            <a:avLst/>
          </a:prstGeom>
        </p:spPr>
      </p:pic>
      <p:sp>
        <p:nvSpPr>
          <p:cNvPr id="14" name="TextBox 13">
            <a:extLst>
              <a:ext uri="{FF2B5EF4-FFF2-40B4-BE49-F238E27FC236}">
                <a16:creationId xmlns:a16="http://schemas.microsoft.com/office/drawing/2014/main" id="{0B405CC6-9503-4EA1-8A9B-D3F6FBACC3F5}"/>
              </a:ext>
            </a:extLst>
          </p:cNvPr>
          <p:cNvSpPr txBox="1"/>
          <p:nvPr/>
        </p:nvSpPr>
        <p:spPr>
          <a:xfrm>
            <a:off x="6859004" y="4942822"/>
            <a:ext cx="1752602" cy="199738"/>
          </a:xfrm>
          <a:prstGeom prst="rect">
            <a:avLst/>
          </a:prstGeom>
          <a:noFill/>
        </p:spPr>
        <p:txBody>
          <a:bodyPr wrap="square" lIns="0" tIns="0" rIns="0" bIns="0" rtlCol="0" anchor="ctr" anchorCtr="0">
            <a:noAutofit/>
          </a:bodyPr>
          <a:lstStyle/>
          <a:p>
            <a:pPr algn="r"/>
            <a:r>
              <a:rPr lang="en-US" sz="675">
                <a:solidFill>
                  <a:schemeClr val="tx2"/>
                </a:solidFill>
              </a:rPr>
              <a:t>© DelCor Technology Solutions, Inc.</a:t>
            </a:r>
            <a:endParaRPr lang="en-US" sz="1013">
              <a:solidFill>
                <a:schemeClr val="tx2"/>
              </a:solidFill>
            </a:endParaRPr>
          </a:p>
        </p:txBody>
      </p:sp>
    </p:spTree>
    <p:extLst>
      <p:ext uri="{BB962C8B-B14F-4D97-AF65-F5344CB8AC3E}">
        <p14:creationId xmlns:p14="http://schemas.microsoft.com/office/powerpoint/2010/main" val="481630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ey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A631-ED01-4F03-82E6-AC2032BDE92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0B8EB72-788E-487B-A471-799635051202}"/>
              </a:ext>
            </a:extLst>
          </p:cNvPr>
          <p:cNvSpPr>
            <a:spLocks noGrp="1"/>
          </p:cNvSpPr>
          <p:nvPr>
            <p:ph type="ftr" sz="quarter" idx="10"/>
          </p:nvPr>
        </p:nvSpPr>
        <p:spPr/>
        <p:txBody>
          <a:bodyPr/>
          <a:lstStyle/>
          <a:p>
            <a:r>
              <a:rPr lang="en-US"/>
              <a:t>Provided by: DelCor</a:t>
            </a:r>
          </a:p>
        </p:txBody>
      </p:sp>
      <p:sp>
        <p:nvSpPr>
          <p:cNvPr id="4" name="Oval 3">
            <a:extLst>
              <a:ext uri="{FF2B5EF4-FFF2-40B4-BE49-F238E27FC236}">
                <a16:creationId xmlns:a16="http://schemas.microsoft.com/office/drawing/2014/main" id="{A5F35B37-A9B2-4D82-BA7D-C2BC3C27D36F}"/>
              </a:ext>
            </a:extLst>
          </p:cNvPr>
          <p:cNvSpPr>
            <a:spLocks noChangeAspect="1"/>
          </p:cNvSpPr>
          <p:nvPr/>
        </p:nvSpPr>
        <p:spPr>
          <a:xfrm>
            <a:off x="695693" y="1524686"/>
            <a:ext cx="2144820" cy="2144820"/>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5" name="Text Placeholder 4">
            <a:extLst>
              <a:ext uri="{FF2B5EF4-FFF2-40B4-BE49-F238E27FC236}">
                <a16:creationId xmlns:a16="http://schemas.microsoft.com/office/drawing/2014/main" id="{E910B228-3296-4618-AE7E-66EAB43A25FD}"/>
              </a:ext>
            </a:extLst>
          </p:cNvPr>
          <p:cNvSpPr>
            <a:spLocks noGrp="1" noChangeAspect="1"/>
          </p:cNvSpPr>
          <p:nvPr>
            <p:ph type="body" sz="quarter" idx="11" hasCustomPrompt="1"/>
          </p:nvPr>
        </p:nvSpPr>
        <p:spPr>
          <a:xfrm>
            <a:off x="695693" y="1524686"/>
            <a:ext cx="2144820" cy="2144820"/>
          </a:xfrm>
          <a:prstGeom prst="arc">
            <a:avLst>
              <a:gd name="adj1" fmla="val 16134105"/>
              <a:gd name="adj2" fmla="val 5443385"/>
            </a:avLst>
          </a:prstGeom>
          <a:noFill/>
          <a:ln w="317500" cap="rnd">
            <a:solidFill>
              <a:srgbClr val="A76389"/>
            </a:solidFill>
          </a:ln>
        </p:spPr>
        <p:txBody>
          <a:bodyPr vert="horz" lIns="0" tIns="0" rIns="0" bIns="0" rtlCol="0" anchor="ctr">
            <a:normAutofit/>
          </a:bodyPr>
          <a:lstStyle>
            <a:lvl1pPr>
              <a:defRPr lang="en-US" sz="450" dirty="0">
                <a:solidFill>
                  <a:schemeClr val="accent1"/>
                </a:solidFill>
              </a:defRPr>
            </a:lvl1pPr>
          </a:lstStyle>
          <a:p>
            <a:pPr lvl="0" algn="ctr" defTabSz="685800">
              <a:spcBef>
                <a:spcPts val="450"/>
              </a:spcBef>
              <a:buFont typeface="Arial" panose="020B0604020202020204" pitchFamily="34" charset="0"/>
            </a:pPr>
            <a:r>
              <a:rPr lang="en-US"/>
              <a:t> </a:t>
            </a:r>
          </a:p>
        </p:txBody>
      </p:sp>
      <p:sp>
        <p:nvSpPr>
          <p:cNvPr id="6" name="Text Placeholder 38">
            <a:extLst>
              <a:ext uri="{FF2B5EF4-FFF2-40B4-BE49-F238E27FC236}">
                <a16:creationId xmlns:a16="http://schemas.microsoft.com/office/drawing/2014/main" id="{87BDC4C3-DE26-4523-81C0-70FA84432566}"/>
              </a:ext>
            </a:extLst>
          </p:cNvPr>
          <p:cNvSpPr>
            <a:spLocks noGrp="1" noChangeAspect="1"/>
          </p:cNvSpPr>
          <p:nvPr>
            <p:ph type="body" sz="quarter" idx="12" hasCustomPrompt="1"/>
          </p:nvPr>
        </p:nvSpPr>
        <p:spPr>
          <a:xfrm>
            <a:off x="849515" y="1685720"/>
            <a:ext cx="1837175" cy="182275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anchor="ctr">
            <a:noAutofit/>
          </a:bodyPr>
          <a:lstStyle>
            <a:lvl1pPr algn="ctr">
              <a:lnSpc>
                <a:spcPct val="100000"/>
              </a:lnSpc>
              <a:spcBef>
                <a:spcPts val="0"/>
              </a:spcBef>
              <a:defRPr sz="6000"/>
            </a:lvl1pPr>
            <a:lvl2pPr algn="ctr">
              <a:defRPr/>
            </a:lvl2pPr>
            <a:lvl3pPr algn="ctr">
              <a:defRPr/>
            </a:lvl3pPr>
            <a:lvl4pPr algn="ctr">
              <a:defRPr/>
            </a:lvl4pPr>
            <a:lvl5pPr algn="ctr">
              <a:defRPr/>
            </a:lvl5pPr>
          </a:lstStyle>
          <a:p>
            <a:pPr lvl="0"/>
            <a:r>
              <a:rPr lang="en-US"/>
              <a:t>##</a:t>
            </a:r>
          </a:p>
        </p:txBody>
      </p:sp>
      <p:sp>
        <p:nvSpPr>
          <p:cNvPr id="7" name="Text Placeholder 4">
            <a:extLst>
              <a:ext uri="{FF2B5EF4-FFF2-40B4-BE49-F238E27FC236}">
                <a16:creationId xmlns:a16="http://schemas.microsoft.com/office/drawing/2014/main" id="{FA2659FC-D4F9-425B-9CF4-56DA4FB87B0B}"/>
              </a:ext>
            </a:extLst>
          </p:cNvPr>
          <p:cNvSpPr>
            <a:spLocks noGrp="1" noChangeAspect="1"/>
          </p:cNvSpPr>
          <p:nvPr>
            <p:ph type="body" sz="quarter" idx="17" hasCustomPrompt="1"/>
          </p:nvPr>
        </p:nvSpPr>
        <p:spPr>
          <a:xfrm>
            <a:off x="1229725" y="3048126"/>
            <a:ext cx="1076756" cy="230733"/>
          </a:xfrm>
        </p:spPr>
        <p:txBody>
          <a:bodyPr anchor="ctr"/>
          <a:lstStyle>
            <a:lvl1pPr algn="ctr">
              <a:lnSpc>
                <a:spcPct val="100000"/>
              </a:lnSpc>
              <a:spcBef>
                <a:spcPts val="0"/>
              </a:spcBef>
              <a:defRPr sz="1050"/>
            </a:lvl1pPr>
          </a:lstStyle>
          <a:p>
            <a:pPr lvl="0"/>
            <a:r>
              <a:rPr lang="en-US"/>
              <a:t>Metric</a:t>
            </a:r>
          </a:p>
        </p:txBody>
      </p:sp>
      <p:sp>
        <p:nvSpPr>
          <p:cNvPr id="8" name="Oval 7">
            <a:extLst>
              <a:ext uri="{FF2B5EF4-FFF2-40B4-BE49-F238E27FC236}">
                <a16:creationId xmlns:a16="http://schemas.microsoft.com/office/drawing/2014/main" id="{727A2F0A-B64E-4475-9BF0-29E878215A9C}"/>
              </a:ext>
            </a:extLst>
          </p:cNvPr>
          <p:cNvSpPr>
            <a:spLocks noChangeAspect="1"/>
          </p:cNvSpPr>
          <p:nvPr/>
        </p:nvSpPr>
        <p:spPr>
          <a:xfrm>
            <a:off x="3461490" y="1524686"/>
            <a:ext cx="2144820" cy="2144820"/>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9" name="Text Placeholder 4">
            <a:extLst>
              <a:ext uri="{FF2B5EF4-FFF2-40B4-BE49-F238E27FC236}">
                <a16:creationId xmlns:a16="http://schemas.microsoft.com/office/drawing/2014/main" id="{6BE05E0E-5F99-4BB4-8D3A-C5B5819CC606}"/>
              </a:ext>
            </a:extLst>
          </p:cNvPr>
          <p:cNvSpPr>
            <a:spLocks noGrp="1" noChangeAspect="1"/>
          </p:cNvSpPr>
          <p:nvPr>
            <p:ph type="body" sz="quarter" idx="18" hasCustomPrompt="1"/>
          </p:nvPr>
        </p:nvSpPr>
        <p:spPr>
          <a:xfrm>
            <a:off x="3461490" y="1524686"/>
            <a:ext cx="2144820" cy="2144820"/>
          </a:xfrm>
          <a:prstGeom prst="arc">
            <a:avLst>
              <a:gd name="adj1" fmla="val 16134105"/>
              <a:gd name="adj2" fmla="val 10321515"/>
            </a:avLst>
          </a:prstGeom>
          <a:noFill/>
          <a:ln w="317500" cap="rnd">
            <a:solidFill>
              <a:schemeClr val="accent4"/>
            </a:solidFill>
          </a:ln>
        </p:spPr>
        <p:txBody>
          <a:bodyPr vert="horz" lIns="0" tIns="0" rIns="0" bIns="0" rtlCol="0" anchor="ctr">
            <a:normAutofit/>
          </a:bodyPr>
          <a:lstStyle>
            <a:lvl1pPr>
              <a:defRPr lang="en-US" sz="450" dirty="0">
                <a:solidFill>
                  <a:schemeClr val="accent2"/>
                </a:solidFill>
              </a:defRPr>
            </a:lvl1pPr>
          </a:lstStyle>
          <a:p>
            <a:pPr lvl="0" algn="ctr" defTabSz="685800">
              <a:spcBef>
                <a:spcPts val="450"/>
              </a:spcBef>
              <a:buFont typeface="Arial" panose="020B0604020202020204" pitchFamily="34" charset="0"/>
            </a:pPr>
            <a:r>
              <a:rPr lang="en-US"/>
              <a:t> </a:t>
            </a:r>
          </a:p>
        </p:txBody>
      </p:sp>
      <p:sp>
        <p:nvSpPr>
          <p:cNvPr id="10" name="Text Placeholder 41">
            <a:extLst>
              <a:ext uri="{FF2B5EF4-FFF2-40B4-BE49-F238E27FC236}">
                <a16:creationId xmlns:a16="http://schemas.microsoft.com/office/drawing/2014/main" id="{02447737-FB7E-435C-9C2D-793973FA401B}"/>
              </a:ext>
            </a:extLst>
          </p:cNvPr>
          <p:cNvSpPr>
            <a:spLocks noGrp="1" noChangeAspect="1"/>
          </p:cNvSpPr>
          <p:nvPr>
            <p:ph type="body" sz="quarter" idx="19" hasCustomPrompt="1"/>
          </p:nvPr>
        </p:nvSpPr>
        <p:spPr>
          <a:xfrm>
            <a:off x="3615313" y="1685720"/>
            <a:ext cx="1837175" cy="182275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anchor="ctr">
            <a:noAutofit/>
          </a:bodyPr>
          <a:lstStyle>
            <a:lvl1pPr algn="ctr">
              <a:lnSpc>
                <a:spcPct val="100000"/>
              </a:lnSpc>
              <a:spcBef>
                <a:spcPts val="0"/>
              </a:spcBef>
              <a:defRPr sz="6000"/>
            </a:lvl1pPr>
            <a:lvl2pPr algn="ctr">
              <a:defRPr/>
            </a:lvl2pPr>
            <a:lvl3pPr algn="ctr">
              <a:defRPr/>
            </a:lvl3pPr>
            <a:lvl4pPr algn="ctr">
              <a:defRPr/>
            </a:lvl4pPr>
            <a:lvl5pPr algn="ctr">
              <a:defRPr/>
            </a:lvl5pPr>
          </a:lstStyle>
          <a:p>
            <a:pPr lvl="0"/>
            <a:r>
              <a:rPr lang="en-US"/>
              <a:t>##</a:t>
            </a:r>
          </a:p>
        </p:txBody>
      </p:sp>
      <p:sp>
        <p:nvSpPr>
          <p:cNvPr id="11" name="Text Placeholder 4">
            <a:extLst>
              <a:ext uri="{FF2B5EF4-FFF2-40B4-BE49-F238E27FC236}">
                <a16:creationId xmlns:a16="http://schemas.microsoft.com/office/drawing/2014/main" id="{304C8141-180A-45DF-8F0E-93401DE92D8F}"/>
              </a:ext>
            </a:extLst>
          </p:cNvPr>
          <p:cNvSpPr>
            <a:spLocks noGrp="1" noChangeAspect="1"/>
          </p:cNvSpPr>
          <p:nvPr>
            <p:ph type="body" sz="quarter" idx="20" hasCustomPrompt="1"/>
          </p:nvPr>
        </p:nvSpPr>
        <p:spPr>
          <a:xfrm>
            <a:off x="3995522" y="3048126"/>
            <a:ext cx="1076756" cy="230733"/>
          </a:xfrm>
        </p:spPr>
        <p:txBody>
          <a:bodyPr anchor="ctr"/>
          <a:lstStyle>
            <a:lvl1pPr algn="ctr">
              <a:lnSpc>
                <a:spcPct val="100000"/>
              </a:lnSpc>
              <a:spcBef>
                <a:spcPts val="0"/>
              </a:spcBef>
              <a:defRPr sz="1050"/>
            </a:lvl1pPr>
          </a:lstStyle>
          <a:p>
            <a:pPr lvl="0"/>
            <a:r>
              <a:rPr lang="en-US"/>
              <a:t>Metric</a:t>
            </a:r>
          </a:p>
        </p:txBody>
      </p:sp>
      <p:sp>
        <p:nvSpPr>
          <p:cNvPr id="12" name="Oval 11">
            <a:extLst>
              <a:ext uri="{FF2B5EF4-FFF2-40B4-BE49-F238E27FC236}">
                <a16:creationId xmlns:a16="http://schemas.microsoft.com/office/drawing/2014/main" id="{CEBCE3B2-496B-401B-B28D-D0E75E2F1F5B}"/>
              </a:ext>
            </a:extLst>
          </p:cNvPr>
          <p:cNvSpPr>
            <a:spLocks noChangeAspect="1"/>
          </p:cNvSpPr>
          <p:nvPr/>
        </p:nvSpPr>
        <p:spPr>
          <a:xfrm>
            <a:off x="6227288" y="1524686"/>
            <a:ext cx="2144820" cy="2144820"/>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3" name="Text Placeholder 4">
            <a:extLst>
              <a:ext uri="{FF2B5EF4-FFF2-40B4-BE49-F238E27FC236}">
                <a16:creationId xmlns:a16="http://schemas.microsoft.com/office/drawing/2014/main" id="{17DE3702-BDB6-432B-8E3D-513A957BEC3E}"/>
              </a:ext>
            </a:extLst>
          </p:cNvPr>
          <p:cNvSpPr>
            <a:spLocks noGrp="1" noChangeAspect="1"/>
          </p:cNvSpPr>
          <p:nvPr>
            <p:ph type="body" sz="quarter" idx="21" hasCustomPrompt="1"/>
          </p:nvPr>
        </p:nvSpPr>
        <p:spPr>
          <a:xfrm>
            <a:off x="6227288" y="1524686"/>
            <a:ext cx="2144820" cy="2144820"/>
          </a:xfrm>
          <a:prstGeom prst="arc">
            <a:avLst>
              <a:gd name="adj1" fmla="val 16134105"/>
              <a:gd name="adj2" fmla="val 13366130"/>
            </a:avLst>
          </a:prstGeom>
          <a:noFill/>
          <a:ln w="317500" cap="rnd">
            <a:solidFill>
              <a:schemeClr val="accent5"/>
            </a:solidFill>
          </a:ln>
        </p:spPr>
        <p:txBody>
          <a:bodyPr vert="horz" lIns="0" tIns="0" rIns="0" bIns="0" rtlCol="0" anchor="ctr">
            <a:normAutofit/>
          </a:bodyPr>
          <a:lstStyle>
            <a:lvl1pPr>
              <a:defRPr lang="en-US" sz="450" dirty="0">
                <a:solidFill>
                  <a:schemeClr val="accent5"/>
                </a:solidFill>
              </a:defRPr>
            </a:lvl1pPr>
          </a:lstStyle>
          <a:p>
            <a:pPr lvl="0" algn="ctr" defTabSz="685800">
              <a:spcBef>
                <a:spcPts val="450"/>
              </a:spcBef>
              <a:buFont typeface="Arial" panose="020B0604020202020204" pitchFamily="34" charset="0"/>
            </a:pPr>
            <a:r>
              <a:rPr lang="en-US"/>
              <a:t> </a:t>
            </a:r>
          </a:p>
        </p:txBody>
      </p:sp>
      <p:sp>
        <p:nvSpPr>
          <p:cNvPr id="14" name="Text Placeholder 45">
            <a:extLst>
              <a:ext uri="{FF2B5EF4-FFF2-40B4-BE49-F238E27FC236}">
                <a16:creationId xmlns:a16="http://schemas.microsoft.com/office/drawing/2014/main" id="{FC8553A3-A195-4117-85BB-66D01F3F694E}"/>
              </a:ext>
            </a:extLst>
          </p:cNvPr>
          <p:cNvSpPr>
            <a:spLocks noGrp="1" noChangeAspect="1"/>
          </p:cNvSpPr>
          <p:nvPr>
            <p:ph type="body" sz="quarter" idx="22" hasCustomPrompt="1"/>
          </p:nvPr>
        </p:nvSpPr>
        <p:spPr>
          <a:xfrm>
            <a:off x="6381110" y="1685720"/>
            <a:ext cx="1837175" cy="182275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anchor="ctr">
            <a:noAutofit/>
          </a:bodyPr>
          <a:lstStyle>
            <a:lvl1pPr algn="ctr">
              <a:lnSpc>
                <a:spcPct val="100000"/>
              </a:lnSpc>
              <a:spcBef>
                <a:spcPts val="0"/>
              </a:spcBef>
              <a:defRPr sz="6000"/>
            </a:lvl1pPr>
            <a:lvl2pPr algn="ctr">
              <a:defRPr/>
            </a:lvl2pPr>
            <a:lvl3pPr algn="ctr">
              <a:defRPr/>
            </a:lvl3pPr>
            <a:lvl4pPr algn="ctr">
              <a:defRPr/>
            </a:lvl4pPr>
            <a:lvl5pPr algn="ctr">
              <a:defRPr/>
            </a:lvl5pPr>
          </a:lstStyle>
          <a:p>
            <a:pPr lvl="0"/>
            <a:r>
              <a:rPr lang="en-US"/>
              <a:t>##</a:t>
            </a:r>
          </a:p>
        </p:txBody>
      </p:sp>
      <p:sp>
        <p:nvSpPr>
          <p:cNvPr id="15" name="Text Placeholder 4">
            <a:extLst>
              <a:ext uri="{FF2B5EF4-FFF2-40B4-BE49-F238E27FC236}">
                <a16:creationId xmlns:a16="http://schemas.microsoft.com/office/drawing/2014/main" id="{3FE7285F-9534-4152-A825-B70783A78CC4}"/>
              </a:ext>
            </a:extLst>
          </p:cNvPr>
          <p:cNvSpPr>
            <a:spLocks noGrp="1" noChangeAspect="1"/>
          </p:cNvSpPr>
          <p:nvPr>
            <p:ph type="body" sz="quarter" idx="23" hasCustomPrompt="1"/>
          </p:nvPr>
        </p:nvSpPr>
        <p:spPr>
          <a:xfrm>
            <a:off x="6761320" y="3048126"/>
            <a:ext cx="1076756" cy="230733"/>
          </a:xfrm>
        </p:spPr>
        <p:txBody>
          <a:bodyPr anchor="ctr"/>
          <a:lstStyle>
            <a:lvl1pPr algn="ctr">
              <a:lnSpc>
                <a:spcPct val="100000"/>
              </a:lnSpc>
              <a:spcBef>
                <a:spcPts val="0"/>
              </a:spcBef>
              <a:defRPr sz="1050"/>
            </a:lvl1pPr>
          </a:lstStyle>
          <a:p>
            <a:pPr lvl="0"/>
            <a:r>
              <a:rPr lang="en-US"/>
              <a:t>Metric</a:t>
            </a:r>
          </a:p>
        </p:txBody>
      </p:sp>
    </p:spTree>
    <p:extLst>
      <p:ext uri="{BB962C8B-B14F-4D97-AF65-F5344CB8AC3E}">
        <p14:creationId xmlns:p14="http://schemas.microsoft.com/office/powerpoint/2010/main" val="2514910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yram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1153-6DB1-440C-9014-89B23BC54CA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29A90A8-1677-4C48-AACF-AB16FB5E54FA}"/>
              </a:ext>
            </a:extLst>
          </p:cNvPr>
          <p:cNvSpPr>
            <a:spLocks noGrp="1"/>
          </p:cNvSpPr>
          <p:nvPr>
            <p:ph type="ftr" sz="quarter" idx="10"/>
          </p:nvPr>
        </p:nvSpPr>
        <p:spPr/>
        <p:txBody>
          <a:bodyPr/>
          <a:lstStyle/>
          <a:p>
            <a:r>
              <a:rPr lang="en-US"/>
              <a:t>Provided by: DelCor</a:t>
            </a:r>
          </a:p>
        </p:txBody>
      </p:sp>
      <p:grpSp>
        <p:nvGrpSpPr>
          <p:cNvPr id="4" name="Group 3">
            <a:extLst>
              <a:ext uri="{FF2B5EF4-FFF2-40B4-BE49-F238E27FC236}">
                <a16:creationId xmlns:a16="http://schemas.microsoft.com/office/drawing/2014/main" id="{20CB7175-F4D4-4F4A-95D3-D0A475697AA2}"/>
              </a:ext>
            </a:extLst>
          </p:cNvPr>
          <p:cNvGrpSpPr/>
          <p:nvPr/>
        </p:nvGrpSpPr>
        <p:grpSpPr>
          <a:xfrm>
            <a:off x="2009775" y="968180"/>
            <a:ext cx="5124450" cy="3260921"/>
            <a:chOff x="1898953" y="1290905"/>
            <a:chExt cx="8394095" cy="4935434"/>
          </a:xfrm>
        </p:grpSpPr>
        <p:sp>
          <p:nvSpPr>
            <p:cNvPr id="5" name="Freeform 3">
              <a:extLst>
                <a:ext uri="{FF2B5EF4-FFF2-40B4-BE49-F238E27FC236}">
                  <a16:creationId xmlns:a16="http://schemas.microsoft.com/office/drawing/2014/main" id="{4EC08742-8156-4993-A7D3-6826A066DA9D}"/>
                </a:ext>
              </a:extLst>
            </p:cNvPr>
            <p:cNvSpPr/>
            <p:nvPr userDrawn="1"/>
          </p:nvSpPr>
          <p:spPr>
            <a:xfrm>
              <a:off x="4696985" y="1290905"/>
              <a:ext cx="2798031" cy="1672479"/>
            </a:xfrm>
            <a:custGeom>
              <a:avLst/>
              <a:gdLst>
                <a:gd name="connsiteX0" fmla="*/ 0 w 2098523"/>
                <a:gd name="connsiteY0" fmla="*/ 1786466 h 1786466"/>
                <a:gd name="connsiteX1" fmla="*/ 1049262 w 2098523"/>
                <a:gd name="connsiteY1" fmla="*/ 0 h 1786466"/>
                <a:gd name="connsiteX2" fmla="*/ 1049262 w 2098523"/>
                <a:gd name="connsiteY2" fmla="*/ 0 h 1786466"/>
                <a:gd name="connsiteX3" fmla="*/ 2098523 w 2098523"/>
                <a:gd name="connsiteY3" fmla="*/ 1786466 h 1786466"/>
                <a:gd name="connsiteX4" fmla="*/ 0 w 2098523"/>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523" h="1786466">
                  <a:moveTo>
                    <a:pt x="0" y="1786466"/>
                  </a:moveTo>
                  <a:lnTo>
                    <a:pt x="1049262" y="0"/>
                  </a:lnTo>
                  <a:lnTo>
                    <a:pt x="1049262" y="0"/>
                  </a:lnTo>
                  <a:lnTo>
                    <a:pt x="2098523" y="1786466"/>
                  </a:lnTo>
                  <a:lnTo>
                    <a:pt x="0" y="1786466"/>
                  </a:lnTo>
                  <a:close/>
                </a:path>
              </a:pathLst>
            </a:custGeom>
            <a:solidFill>
              <a:schemeClr val="accent3"/>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1575197">
                <a:lnSpc>
                  <a:spcPct val="100000"/>
                </a:lnSpc>
                <a:spcBef>
                  <a:spcPct val="0"/>
                </a:spcBef>
                <a:spcAft>
                  <a:spcPts val="0"/>
                </a:spcAft>
                <a:buNone/>
              </a:pPr>
              <a:endParaRPr lang="en-US" sz="3713" kern="1200"/>
            </a:p>
          </p:txBody>
        </p:sp>
        <p:sp>
          <p:nvSpPr>
            <p:cNvPr id="6" name="Freeform 4">
              <a:extLst>
                <a:ext uri="{FF2B5EF4-FFF2-40B4-BE49-F238E27FC236}">
                  <a16:creationId xmlns:a16="http://schemas.microsoft.com/office/drawing/2014/main" id="{6ACF3E16-C1DB-4BC7-AB4B-E14B561C23D0}"/>
                </a:ext>
              </a:extLst>
            </p:cNvPr>
            <p:cNvSpPr/>
            <p:nvPr userDrawn="1"/>
          </p:nvSpPr>
          <p:spPr>
            <a:xfrm>
              <a:off x="3297969" y="2969083"/>
              <a:ext cx="5596063" cy="1672479"/>
            </a:xfrm>
            <a:custGeom>
              <a:avLst/>
              <a:gdLst>
                <a:gd name="connsiteX0" fmla="*/ 0 w 4197047"/>
                <a:gd name="connsiteY0" fmla="*/ 1786466 h 1786466"/>
                <a:gd name="connsiteX1" fmla="*/ 1049263 w 4197047"/>
                <a:gd name="connsiteY1" fmla="*/ 0 h 1786466"/>
                <a:gd name="connsiteX2" fmla="*/ 3147784 w 4197047"/>
                <a:gd name="connsiteY2" fmla="*/ 0 h 1786466"/>
                <a:gd name="connsiteX3" fmla="*/ 4197047 w 4197047"/>
                <a:gd name="connsiteY3" fmla="*/ 1786466 h 1786466"/>
                <a:gd name="connsiteX4" fmla="*/ 0 w 4197047"/>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047" h="1786466">
                  <a:moveTo>
                    <a:pt x="0" y="1786466"/>
                  </a:moveTo>
                  <a:lnTo>
                    <a:pt x="1049263" y="0"/>
                  </a:lnTo>
                  <a:lnTo>
                    <a:pt x="3147784" y="0"/>
                  </a:lnTo>
                  <a:lnTo>
                    <a:pt x="4197047" y="1786466"/>
                  </a:lnTo>
                  <a:lnTo>
                    <a:pt x="0" y="1786466"/>
                  </a:lnTo>
                  <a:close/>
                </a:path>
              </a:pathLst>
            </a:custGeom>
            <a:solidFill>
              <a:schemeClr val="accent4"/>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7034" tIns="82550" rIns="817033" bIns="82550" numCol="1" spcCol="1270" anchor="ctr" anchorCtr="0">
              <a:noAutofit/>
            </a:bodyPr>
            <a:lstStyle/>
            <a:p>
              <a:pPr marL="0" lvl="0" indent="0" algn="ctr" defTabSz="1625204">
                <a:lnSpc>
                  <a:spcPct val="100000"/>
                </a:lnSpc>
                <a:spcBef>
                  <a:spcPct val="0"/>
                </a:spcBef>
                <a:spcAft>
                  <a:spcPts val="0"/>
                </a:spcAft>
                <a:buNone/>
              </a:pPr>
              <a:endParaRPr lang="en-US" sz="3713" kern="1200"/>
            </a:p>
          </p:txBody>
        </p:sp>
        <p:sp>
          <p:nvSpPr>
            <p:cNvPr id="7" name="Freeform 5">
              <a:extLst>
                <a:ext uri="{FF2B5EF4-FFF2-40B4-BE49-F238E27FC236}">
                  <a16:creationId xmlns:a16="http://schemas.microsoft.com/office/drawing/2014/main" id="{87F6043A-F622-4912-A282-D88B13F2B057}"/>
                </a:ext>
              </a:extLst>
            </p:cNvPr>
            <p:cNvSpPr/>
            <p:nvPr userDrawn="1"/>
          </p:nvSpPr>
          <p:spPr>
            <a:xfrm>
              <a:off x="1898953" y="4647262"/>
              <a:ext cx="8394095" cy="1579077"/>
            </a:xfrm>
            <a:custGeom>
              <a:avLst/>
              <a:gdLst>
                <a:gd name="connsiteX0" fmla="*/ 0 w 6295571"/>
                <a:gd name="connsiteY0" fmla="*/ 1786466 h 1786466"/>
                <a:gd name="connsiteX1" fmla="*/ 1049263 w 6295571"/>
                <a:gd name="connsiteY1" fmla="*/ 0 h 1786466"/>
                <a:gd name="connsiteX2" fmla="*/ 5246308 w 6295571"/>
                <a:gd name="connsiteY2" fmla="*/ 0 h 1786466"/>
                <a:gd name="connsiteX3" fmla="*/ 6295571 w 6295571"/>
                <a:gd name="connsiteY3" fmla="*/ 1786466 h 1786466"/>
                <a:gd name="connsiteX4" fmla="*/ 0 w 6295571"/>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5571" h="1786466">
                  <a:moveTo>
                    <a:pt x="0" y="1786466"/>
                  </a:moveTo>
                  <a:lnTo>
                    <a:pt x="1049263" y="0"/>
                  </a:lnTo>
                  <a:lnTo>
                    <a:pt x="5246308" y="0"/>
                  </a:lnTo>
                  <a:lnTo>
                    <a:pt x="6295571" y="1786466"/>
                  </a:lnTo>
                  <a:lnTo>
                    <a:pt x="0" y="1786466"/>
                  </a:lnTo>
                  <a:close/>
                </a:path>
              </a:pathLst>
            </a:custGeom>
            <a:solidFill>
              <a:schemeClr val="accent1"/>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4274" tIns="82550" rIns="1184276" bIns="82550" numCol="1" spcCol="1270" anchor="ctr" anchorCtr="0">
              <a:noAutofit/>
            </a:bodyPr>
            <a:lstStyle/>
            <a:p>
              <a:pPr marL="0" lvl="0" indent="0" algn="ctr" defTabSz="1625204">
                <a:lnSpc>
                  <a:spcPct val="100000"/>
                </a:lnSpc>
                <a:spcBef>
                  <a:spcPct val="0"/>
                </a:spcBef>
                <a:spcAft>
                  <a:spcPts val="0"/>
                </a:spcAft>
                <a:buNone/>
              </a:pPr>
              <a:endParaRPr lang="en-US" sz="3713" kern="1200"/>
            </a:p>
          </p:txBody>
        </p:sp>
      </p:grpSp>
      <p:sp>
        <p:nvSpPr>
          <p:cNvPr id="8" name="Text Placeholder 13">
            <a:extLst>
              <a:ext uri="{FF2B5EF4-FFF2-40B4-BE49-F238E27FC236}">
                <a16:creationId xmlns:a16="http://schemas.microsoft.com/office/drawing/2014/main" id="{5ECDCBE0-A15B-47D8-B959-4508B6D7E0E1}"/>
              </a:ext>
            </a:extLst>
          </p:cNvPr>
          <p:cNvSpPr>
            <a:spLocks noGrp="1"/>
          </p:cNvSpPr>
          <p:nvPr>
            <p:ph type="body" sz="quarter" idx="35"/>
          </p:nvPr>
        </p:nvSpPr>
        <p:spPr>
          <a:xfrm>
            <a:off x="2618211" y="3182013"/>
            <a:ext cx="3907578" cy="1047088"/>
          </a:xfrm>
          <a:prstGeom prst="rect">
            <a:avLst/>
          </a:prstGeom>
        </p:spPr>
        <p:txBody>
          <a:bodyPr lIns="91440" tIns="182880" rIns="91440" bIns="182880" anchor="ctr"/>
          <a:lstStyle>
            <a:lvl1pPr marL="0" indent="0" algn="ctr">
              <a:lnSpc>
                <a:spcPct val="100000"/>
              </a:lnSpc>
              <a:spcBef>
                <a:spcPts val="0"/>
              </a:spcBef>
              <a:buNone/>
              <a:defRPr sz="1350"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 name="Text Placeholder 13">
            <a:extLst>
              <a:ext uri="{FF2B5EF4-FFF2-40B4-BE49-F238E27FC236}">
                <a16:creationId xmlns:a16="http://schemas.microsoft.com/office/drawing/2014/main" id="{F0AB63B3-0891-4326-99A6-9AB7AE426AEB}"/>
              </a:ext>
            </a:extLst>
          </p:cNvPr>
          <p:cNvSpPr>
            <a:spLocks noGrp="1"/>
          </p:cNvSpPr>
          <p:nvPr>
            <p:ph type="body" sz="quarter" idx="36"/>
          </p:nvPr>
        </p:nvSpPr>
        <p:spPr>
          <a:xfrm>
            <a:off x="3455549" y="2073213"/>
            <a:ext cx="2232902" cy="1112565"/>
          </a:xfrm>
          <a:prstGeom prst="rect">
            <a:avLst/>
          </a:prstGeom>
        </p:spPr>
        <p:txBody>
          <a:bodyPr lIns="91440" tIns="182880" rIns="91440" bIns="182880" anchor="ctr"/>
          <a:lstStyle>
            <a:lvl1pPr marL="0" indent="0" algn="ctr">
              <a:lnSpc>
                <a:spcPct val="100000"/>
              </a:lnSpc>
              <a:spcBef>
                <a:spcPts val="0"/>
              </a:spcBef>
              <a:buNone/>
              <a:defRPr sz="1350"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 name="Text Placeholder 13">
            <a:extLst>
              <a:ext uri="{FF2B5EF4-FFF2-40B4-BE49-F238E27FC236}">
                <a16:creationId xmlns:a16="http://schemas.microsoft.com/office/drawing/2014/main" id="{51C8AF87-6A4C-49C9-82C3-04BC8040ECD1}"/>
              </a:ext>
            </a:extLst>
          </p:cNvPr>
          <p:cNvSpPr>
            <a:spLocks noGrp="1"/>
          </p:cNvSpPr>
          <p:nvPr>
            <p:ph type="body" sz="quarter" idx="37"/>
          </p:nvPr>
        </p:nvSpPr>
        <p:spPr>
          <a:xfrm>
            <a:off x="4125420" y="1334892"/>
            <a:ext cx="893160" cy="738322"/>
          </a:xfrm>
          <a:prstGeom prst="rect">
            <a:avLst/>
          </a:prstGeom>
        </p:spPr>
        <p:txBody>
          <a:bodyPr lIns="91440" tIns="182880" rIns="91440" bIns="182880" anchor="ctr"/>
          <a:lstStyle>
            <a:lvl1pPr marL="0" indent="0" algn="ctr">
              <a:lnSpc>
                <a:spcPct val="100000"/>
              </a:lnSpc>
              <a:spcBef>
                <a:spcPts val="0"/>
              </a:spcBef>
              <a:buNone/>
              <a:defRPr sz="1350"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1913524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83C4-1941-4D82-BBF6-92450EBBF05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1AADCE4-F49F-458A-9E00-4E94ABBB6650}"/>
              </a:ext>
            </a:extLst>
          </p:cNvPr>
          <p:cNvSpPr>
            <a:spLocks noGrp="1"/>
          </p:cNvSpPr>
          <p:nvPr>
            <p:ph type="ftr" sz="quarter" idx="10"/>
          </p:nvPr>
        </p:nvSpPr>
        <p:spPr/>
        <p:txBody>
          <a:bodyPr/>
          <a:lstStyle/>
          <a:p>
            <a:r>
              <a:rPr lang="en-US"/>
              <a:t>Provided by: DelCor</a:t>
            </a:r>
          </a:p>
        </p:txBody>
      </p:sp>
      <p:sp>
        <p:nvSpPr>
          <p:cNvPr id="4" name="Text Placeholder 42">
            <a:extLst>
              <a:ext uri="{FF2B5EF4-FFF2-40B4-BE49-F238E27FC236}">
                <a16:creationId xmlns:a16="http://schemas.microsoft.com/office/drawing/2014/main" id="{64F1AB0B-AA7E-423B-B9B5-D8808B5E6606}"/>
              </a:ext>
            </a:extLst>
          </p:cNvPr>
          <p:cNvSpPr>
            <a:spLocks noGrp="1"/>
          </p:cNvSpPr>
          <p:nvPr>
            <p:ph type="body" sz="quarter" idx="15" hasCustomPrompt="1"/>
          </p:nvPr>
        </p:nvSpPr>
        <p:spPr>
          <a:xfrm>
            <a:off x="1439239" y="1226344"/>
            <a:ext cx="2773112" cy="237854"/>
          </a:xfrm>
          <a:prstGeom prst="rect">
            <a:avLst/>
          </a:prstGeom>
          <a:noFill/>
          <a:effectLst/>
        </p:spPr>
        <p:txBody>
          <a:bodyPr lIns="0" tIns="0" rIns="0" bIns="0" anchor="b" anchorCtr="0"/>
          <a:lstStyle>
            <a:lvl1pPr marL="0" indent="0" algn="l">
              <a:lnSpc>
                <a:spcPct val="100000"/>
              </a:lnSpc>
              <a:spcBef>
                <a:spcPts val="0"/>
              </a:spcBef>
              <a:buNone/>
              <a:defRPr sz="1500" b="1">
                <a:solidFill>
                  <a:schemeClr val="accent1"/>
                </a:solidFill>
                <a:latin typeface="+mj-lt"/>
              </a:defRPr>
            </a:lvl1pPr>
          </a:lstStyle>
          <a:p>
            <a:pPr lvl="0"/>
            <a:r>
              <a:rPr lang="en-US"/>
              <a:t>Name</a:t>
            </a:r>
          </a:p>
        </p:txBody>
      </p:sp>
      <p:sp>
        <p:nvSpPr>
          <p:cNvPr id="5" name="Text Placeholder 14">
            <a:extLst>
              <a:ext uri="{FF2B5EF4-FFF2-40B4-BE49-F238E27FC236}">
                <a16:creationId xmlns:a16="http://schemas.microsoft.com/office/drawing/2014/main" id="{4D41C776-9EF7-4629-8439-CF2155E9F357}"/>
              </a:ext>
            </a:extLst>
          </p:cNvPr>
          <p:cNvSpPr>
            <a:spLocks noGrp="1"/>
          </p:cNvSpPr>
          <p:nvPr>
            <p:ph type="body" sz="quarter" idx="16"/>
          </p:nvPr>
        </p:nvSpPr>
        <p:spPr>
          <a:xfrm>
            <a:off x="1438835" y="1540668"/>
            <a:ext cx="2773809" cy="739379"/>
          </a:xfrm>
          <a:prstGeom prst="rect">
            <a:avLst/>
          </a:prstGeom>
        </p:spPr>
        <p:txBody>
          <a:bodyPr lIns="0" tIns="0" rIns="0" bIns="0"/>
          <a:lstStyle>
            <a:lvl1pPr marL="0" indent="0">
              <a:lnSpc>
                <a:spcPct val="100000"/>
              </a:lnSpc>
              <a:spcBef>
                <a:spcPts val="300"/>
              </a:spcBef>
              <a:defRPr sz="1350">
                <a:solidFill>
                  <a:srgbClr val="000000"/>
                </a:solidFill>
              </a:defRPr>
            </a:lvl1pPr>
            <a:lvl2pPr>
              <a:defRPr sz="675"/>
            </a:lvl2pPr>
            <a:lvl3pPr>
              <a:defRPr sz="619"/>
            </a:lvl3pPr>
            <a:lvl4pPr>
              <a:defRPr sz="591"/>
            </a:lvl4pPr>
            <a:lvl5pPr>
              <a:defRPr sz="591"/>
            </a:lvl5pPr>
          </a:lstStyle>
          <a:p>
            <a:pPr lvl="0"/>
            <a:r>
              <a:rPr lang="en-US"/>
              <a:t>Click to edit Master text styles</a:t>
            </a:r>
          </a:p>
        </p:txBody>
      </p:sp>
      <p:sp>
        <p:nvSpPr>
          <p:cNvPr id="6" name="Text Placeholder 42">
            <a:extLst>
              <a:ext uri="{FF2B5EF4-FFF2-40B4-BE49-F238E27FC236}">
                <a16:creationId xmlns:a16="http://schemas.microsoft.com/office/drawing/2014/main" id="{879E60CA-A179-4AC3-BC6E-419A3C20F23C}"/>
              </a:ext>
            </a:extLst>
          </p:cNvPr>
          <p:cNvSpPr>
            <a:spLocks noGrp="1"/>
          </p:cNvSpPr>
          <p:nvPr>
            <p:ph type="body" sz="quarter" idx="17" hasCustomPrompt="1"/>
          </p:nvPr>
        </p:nvSpPr>
        <p:spPr>
          <a:xfrm>
            <a:off x="5658279" y="1226344"/>
            <a:ext cx="2773112" cy="237854"/>
          </a:xfrm>
          <a:prstGeom prst="rect">
            <a:avLst/>
          </a:prstGeom>
          <a:noFill/>
          <a:effectLst/>
        </p:spPr>
        <p:txBody>
          <a:bodyPr lIns="0" tIns="0" rIns="0" bIns="0" anchor="b" anchorCtr="0"/>
          <a:lstStyle>
            <a:lvl1pPr marL="0" indent="0" algn="l">
              <a:lnSpc>
                <a:spcPct val="100000"/>
              </a:lnSpc>
              <a:spcBef>
                <a:spcPts val="0"/>
              </a:spcBef>
              <a:buNone/>
              <a:defRPr sz="1500" b="1">
                <a:solidFill>
                  <a:schemeClr val="accent1"/>
                </a:solidFill>
                <a:latin typeface="+mj-lt"/>
              </a:defRPr>
            </a:lvl1pPr>
          </a:lstStyle>
          <a:p>
            <a:pPr lvl="0"/>
            <a:r>
              <a:rPr lang="en-US"/>
              <a:t>Name</a:t>
            </a:r>
          </a:p>
        </p:txBody>
      </p:sp>
      <p:sp>
        <p:nvSpPr>
          <p:cNvPr id="7" name="Text Placeholder 14">
            <a:extLst>
              <a:ext uri="{FF2B5EF4-FFF2-40B4-BE49-F238E27FC236}">
                <a16:creationId xmlns:a16="http://schemas.microsoft.com/office/drawing/2014/main" id="{A0AB64D4-344D-4433-8BDB-3ADD826A6575}"/>
              </a:ext>
            </a:extLst>
          </p:cNvPr>
          <p:cNvSpPr>
            <a:spLocks noGrp="1"/>
          </p:cNvSpPr>
          <p:nvPr>
            <p:ph type="body" sz="quarter" idx="18"/>
          </p:nvPr>
        </p:nvSpPr>
        <p:spPr>
          <a:xfrm>
            <a:off x="5657876" y="1540668"/>
            <a:ext cx="2773809" cy="739379"/>
          </a:xfrm>
          <a:prstGeom prst="rect">
            <a:avLst/>
          </a:prstGeom>
        </p:spPr>
        <p:txBody>
          <a:bodyPr lIns="0" tIns="0" rIns="0" bIns="0"/>
          <a:lstStyle>
            <a:lvl1pPr marL="0" indent="0">
              <a:lnSpc>
                <a:spcPct val="100000"/>
              </a:lnSpc>
              <a:spcBef>
                <a:spcPts val="300"/>
              </a:spcBef>
              <a:defRPr sz="1350">
                <a:solidFill>
                  <a:srgbClr val="000000"/>
                </a:solidFill>
              </a:defRPr>
            </a:lvl1pPr>
            <a:lvl2pPr>
              <a:defRPr sz="675"/>
            </a:lvl2pPr>
            <a:lvl3pPr>
              <a:defRPr sz="619"/>
            </a:lvl3pPr>
            <a:lvl4pPr>
              <a:defRPr sz="591"/>
            </a:lvl4pPr>
            <a:lvl5pPr>
              <a:defRPr sz="591"/>
            </a:lvl5pPr>
          </a:lstStyle>
          <a:p>
            <a:pPr lvl="0"/>
            <a:r>
              <a:rPr lang="en-US"/>
              <a:t>Click to edit Master text styles</a:t>
            </a:r>
          </a:p>
        </p:txBody>
      </p:sp>
      <p:sp>
        <p:nvSpPr>
          <p:cNvPr id="8" name="Text Placeholder 42">
            <a:extLst>
              <a:ext uri="{FF2B5EF4-FFF2-40B4-BE49-F238E27FC236}">
                <a16:creationId xmlns:a16="http://schemas.microsoft.com/office/drawing/2014/main" id="{5F0F63CE-F024-4B86-B530-75FA1963371F}"/>
              </a:ext>
            </a:extLst>
          </p:cNvPr>
          <p:cNvSpPr>
            <a:spLocks noGrp="1"/>
          </p:cNvSpPr>
          <p:nvPr>
            <p:ph type="body" sz="quarter" idx="21" hasCustomPrompt="1"/>
          </p:nvPr>
        </p:nvSpPr>
        <p:spPr>
          <a:xfrm>
            <a:off x="1439700" y="2937176"/>
            <a:ext cx="2773112" cy="237854"/>
          </a:xfrm>
          <a:prstGeom prst="rect">
            <a:avLst/>
          </a:prstGeom>
          <a:noFill/>
          <a:effectLst/>
        </p:spPr>
        <p:txBody>
          <a:bodyPr lIns="0" tIns="0" rIns="0" bIns="0" anchor="b" anchorCtr="0"/>
          <a:lstStyle>
            <a:lvl1pPr marL="0" indent="0" algn="l">
              <a:lnSpc>
                <a:spcPct val="100000"/>
              </a:lnSpc>
              <a:spcBef>
                <a:spcPts val="0"/>
              </a:spcBef>
              <a:buNone/>
              <a:defRPr sz="1500" b="1">
                <a:solidFill>
                  <a:schemeClr val="accent1"/>
                </a:solidFill>
                <a:latin typeface="+mj-lt"/>
              </a:defRPr>
            </a:lvl1pPr>
          </a:lstStyle>
          <a:p>
            <a:pPr lvl="0"/>
            <a:r>
              <a:rPr lang="en-US"/>
              <a:t>Name</a:t>
            </a:r>
          </a:p>
        </p:txBody>
      </p:sp>
      <p:sp>
        <p:nvSpPr>
          <p:cNvPr id="9" name="Text Placeholder 14">
            <a:extLst>
              <a:ext uri="{FF2B5EF4-FFF2-40B4-BE49-F238E27FC236}">
                <a16:creationId xmlns:a16="http://schemas.microsoft.com/office/drawing/2014/main" id="{FB606B5C-4551-455D-9FC2-22CE159E64C3}"/>
              </a:ext>
            </a:extLst>
          </p:cNvPr>
          <p:cNvSpPr>
            <a:spLocks noGrp="1"/>
          </p:cNvSpPr>
          <p:nvPr>
            <p:ph type="body" sz="quarter" idx="22"/>
          </p:nvPr>
        </p:nvSpPr>
        <p:spPr>
          <a:xfrm>
            <a:off x="1439296" y="3251500"/>
            <a:ext cx="2773809" cy="739379"/>
          </a:xfrm>
          <a:prstGeom prst="rect">
            <a:avLst/>
          </a:prstGeom>
        </p:spPr>
        <p:txBody>
          <a:bodyPr lIns="0" tIns="0" rIns="0" bIns="0"/>
          <a:lstStyle>
            <a:lvl1pPr marL="0" indent="0">
              <a:lnSpc>
                <a:spcPct val="100000"/>
              </a:lnSpc>
              <a:spcBef>
                <a:spcPts val="300"/>
              </a:spcBef>
              <a:defRPr sz="1350">
                <a:solidFill>
                  <a:srgbClr val="000000"/>
                </a:solidFill>
              </a:defRPr>
            </a:lvl1pPr>
            <a:lvl2pPr>
              <a:defRPr sz="675"/>
            </a:lvl2pPr>
            <a:lvl3pPr>
              <a:defRPr sz="619"/>
            </a:lvl3pPr>
            <a:lvl4pPr>
              <a:defRPr sz="591"/>
            </a:lvl4pPr>
            <a:lvl5pPr>
              <a:defRPr sz="591"/>
            </a:lvl5pPr>
          </a:lstStyle>
          <a:p>
            <a:pPr lvl="0"/>
            <a:r>
              <a:rPr lang="en-US"/>
              <a:t>Click to edit Master text styles</a:t>
            </a:r>
          </a:p>
        </p:txBody>
      </p:sp>
      <p:sp>
        <p:nvSpPr>
          <p:cNvPr id="10" name="Text Placeholder 42">
            <a:extLst>
              <a:ext uri="{FF2B5EF4-FFF2-40B4-BE49-F238E27FC236}">
                <a16:creationId xmlns:a16="http://schemas.microsoft.com/office/drawing/2014/main" id="{FD2ED63D-F792-4296-B909-DE712FC5C39F}"/>
              </a:ext>
            </a:extLst>
          </p:cNvPr>
          <p:cNvSpPr>
            <a:spLocks noGrp="1"/>
          </p:cNvSpPr>
          <p:nvPr>
            <p:ph type="body" sz="quarter" idx="23" hasCustomPrompt="1"/>
          </p:nvPr>
        </p:nvSpPr>
        <p:spPr>
          <a:xfrm>
            <a:off x="5658279" y="2937176"/>
            <a:ext cx="2773112" cy="237854"/>
          </a:xfrm>
          <a:prstGeom prst="rect">
            <a:avLst/>
          </a:prstGeom>
          <a:noFill/>
          <a:effectLst/>
        </p:spPr>
        <p:txBody>
          <a:bodyPr lIns="0" tIns="0" rIns="0" bIns="0" anchor="b" anchorCtr="0"/>
          <a:lstStyle>
            <a:lvl1pPr marL="0" indent="0" algn="l">
              <a:lnSpc>
                <a:spcPct val="100000"/>
              </a:lnSpc>
              <a:spcBef>
                <a:spcPts val="0"/>
              </a:spcBef>
              <a:buNone/>
              <a:defRPr sz="1500" b="1">
                <a:solidFill>
                  <a:schemeClr val="accent1"/>
                </a:solidFill>
                <a:latin typeface="+mj-lt"/>
              </a:defRPr>
            </a:lvl1pPr>
          </a:lstStyle>
          <a:p>
            <a:pPr lvl="0"/>
            <a:r>
              <a:rPr lang="en-US"/>
              <a:t>Name</a:t>
            </a:r>
          </a:p>
        </p:txBody>
      </p:sp>
      <p:sp>
        <p:nvSpPr>
          <p:cNvPr id="11" name="Text Placeholder 14">
            <a:extLst>
              <a:ext uri="{FF2B5EF4-FFF2-40B4-BE49-F238E27FC236}">
                <a16:creationId xmlns:a16="http://schemas.microsoft.com/office/drawing/2014/main" id="{BB602553-D4CB-41AD-BE98-19EFC3D1F801}"/>
              </a:ext>
            </a:extLst>
          </p:cNvPr>
          <p:cNvSpPr>
            <a:spLocks noGrp="1"/>
          </p:cNvSpPr>
          <p:nvPr>
            <p:ph type="body" sz="quarter" idx="24"/>
          </p:nvPr>
        </p:nvSpPr>
        <p:spPr>
          <a:xfrm>
            <a:off x="5658337" y="3251500"/>
            <a:ext cx="2773809" cy="739379"/>
          </a:xfrm>
          <a:prstGeom prst="rect">
            <a:avLst/>
          </a:prstGeom>
        </p:spPr>
        <p:txBody>
          <a:bodyPr lIns="0" tIns="0" rIns="0" bIns="0"/>
          <a:lstStyle>
            <a:lvl1pPr marL="0" indent="0">
              <a:lnSpc>
                <a:spcPct val="100000"/>
              </a:lnSpc>
              <a:spcBef>
                <a:spcPts val="300"/>
              </a:spcBef>
              <a:defRPr sz="1350">
                <a:solidFill>
                  <a:srgbClr val="000000"/>
                </a:solidFill>
              </a:defRPr>
            </a:lvl1pPr>
            <a:lvl2pPr>
              <a:defRPr sz="675"/>
            </a:lvl2pPr>
            <a:lvl3pPr>
              <a:defRPr sz="619"/>
            </a:lvl3pPr>
            <a:lvl4pPr>
              <a:defRPr sz="591"/>
            </a:lvl4pPr>
            <a:lvl5pPr>
              <a:defRPr sz="591"/>
            </a:lvl5pPr>
          </a:lstStyle>
          <a:p>
            <a:pPr lvl="0"/>
            <a:r>
              <a:rPr lang="en-US"/>
              <a:t>Click to edit Master text styles</a:t>
            </a:r>
          </a:p>
        </p:txBody>
      </p:sp>
      <p:sp>
        <p:nvSpPr>
          <p:cNvPr id="12" name="Picture Placeholder 6">
            <a:extLst>
              <a:ext uri="{FF2B5EF4-FFF2-40B4-BE49-F238E27FC236}">
                <a16:creationId xmlns:a16="http://schemas.microsoft.com/office/drawing/2014/main" id="{2A494163-FF97-49D3-A027-647B7F37F49E}"/>
              </a:ext>
            </a:extLst>
          </p:cNvPr>
          <p:cNvSpPr>
            <a:spLocks noGrp="1"/>
          </p:cNvSpPr>
          <p:nvPr>
            <p:ph type="pic" sz="quarter" idx="11"/>
          </p:nvPr>
        </p:nvSpPr>
        <p:spPr>
          <a:xfrm>
            <a:off x="247930" y="1226344"/>
            <a:ext cx="1053704" cy="1053704"/>
          </a:xfrm>
          <a:prstGeom prst="rect">
            <a:avLst/>
          </a:prstGeom>
          <a:ln w="38100">
            <a:solidFill>
              <a:schemeClr val="bg1">
                <a:lumMod val="75000"/>
              </a:schemeClr>
            </a:solidFill>
          </a:ln>
        </p:spPr>
        <p:txBody>
          <a:bodyPr anchor="ctr" anchorCtr="0"/>
          <a:lstStyle>
            <a:lvl1pPr marL="0" indent="0" algn="ctr">
              <a:lnSpc>
                <a:spcPct val="100000"/>
              </a:lnSpc>
              <a:spcBef>
                <a:spcPts val="0"/>
              </a:spcBef>
              <a:buNone/>
              <a:defRPr sz="1800">
                <a:solidFill>
                  <a:schemeClr val="accent5"/>
                </a:solidFill>
              </a:defRPr>
            </a:lvl1pPr>
          </a:lstStyle>
          <a:p>
            <a:r>
              <a:rPr lang="en-US"/>
              <a:t>Click icon to add picture</a:t>
            </a:r>
          </a:p>
        </p:txBody>
      </p:sp>
      <p:sp>
        <p:nvSpPr>
          <p:cNvPr id="13" name="Picture Placeholder 6">
            <a:extLst>
              <a:ext uri="{FF2B5EF4-FFF2-40B4-BE49-F238E27FC236}">
                <a16:creationId xmlns:a16="http://schemas.microsoft.com/office/drawing/2014/main" id="{5AFDEDAE-9DD2-44D9-B9E1-0F404413D60B}"/>
              </a:ext>
            </a:extLst>
          </p:cNvPr>
          <p:cNvSpPr>
            <a:spLocks noGrp="1"/>
          </p:cNvSpPr>
          <p:nvPr>
            <p:ph type="pic" sz="quarter" idx="25"/>
          </p:nvPr>
        </p:nvSpPr>
        <p:spPr>
          <a:xfrm>
            <a:off x="4467430" y="1226344"/>
            <a:ext cx="1053704" cy="1053704"/>
          </a:xfrm>
          <a:prstGeom prst="rect">
            <a:avLst/>
          </a:prstGeom>
          <a:ln w="38100">
            <a:solidFill>
              <a:schemeClr val="bg1">
                <a:lumMod val="75000"/>
              </a:schemeClr>
            </a:solidFill>
          </a:ln>
        </p:spPr>
        <p:txBody>
          <a:bodyPr anchor="ctr" anchorCtr="0"/>
          <a:lstStyle>
            <a:lvl1pPr marL="0" indent="0" algn="ctr">
              <a:lnSpc>
                <a:spcPct val="100000"/>
              </a:lnSpc>
              <a:spcBef>
                <a:spcPts val="0"/>
              </a:spcBef>
              <a:buNone/>
              <a:defRPr sz="1800">
                <a:solidFill>
                  <a:schemeClr val="accent5"/>
                </a:solidFill>
              </a:defRPr>
            </a:lvl1pPr>
          </a:lstStyle>
          <a:p>
            <a:r>
              <a:rPr lang="en-US"/>
              <a:t>Click icon to add picture</a:t>
            </a:r>
          </a:p>
        </p:txBody>
      </p:sp>
      <p:sp>
        <p:nvSpPr>
          <p:cNvPr id="14" name="Picture Placeholder 6">
            <a:extLst>
              <a:ext uri="{FF2B5EF4-FFF2-40B4-BE49-F238E27FC236}">
                <a16:creationId xmlns:a16="http://schemas.microsoft.com/office/drawing/2014/main" id="{99A4E719-D58D-426C-87B7-FC35CBB6E643}"/>
              </a:ext>
            </a:extLst>
          </p:cNvPr>
          <p:cNvSpPr>
            <a:spLocks noGrp="1"/>
          </p:cNvSpPr>
          <p:nvPr>
            <p:ph type="pic" sz="quarter" idx="19"/>
          </p:nvPr>
        </p:nvSpPr>
        <p:spPr>
          <a:xfrm>
            <a:off x="247930" y="2937175"/>
            <a:ext cx="1053704" cy="1053704"/>
          </a:xfrm>
          <a:prstGeom prst="rect">
            <a:avLst/>
          </a:prstGeom>
          <a:ln w="38100">
            <a:solidFill>
              <a:schemeClr val="bg1">
                <a:lumMod val="75000"/>
              </a:schemeClr>
            </a:solidFill>
          </a:ln>
        </p:spPr>
        <p:txBody>
          <a:bodyPr anchor="ctr" anchorCtr="0"/>
          <a:lstStyle>
            <a:lvl1pPr marL="0" indent="0" algn="ctr">
              <a:lnSpc>
                <a:spcPct val="100000"/>
              </a:lnSpc>
              <a:spcBef>
                <a:spcPts val="0"/>
              </a:spcBef>
              <a:buNone/>
              <a:defRPr sz="1800">
                <a:solidFill>
                  <a:schemeClr val="accent5"/>
                </a:solidFill>
              </a:defRPr>
            </a:lvl1pPr>
          </a:lstStyle>
          <a:p>
            <a:r>
              <a:rPr lang="en-US"/>
              <a:t>Click icon to add picture</a:t>
            </a:r>
          </a:p>
        </p:txBody>
      </p:sp>
      <p:sp>
        <p:nvSpPr>
          <p:cNvPr id="15" name="Picture Placeholder 6">
            <a:extLst>
              <a:ext uri="{FF2B5EF4-FFF2-40B4-BE49-F238E27FC236}">
                <a16:creationId xmlns:a16="http://schemas.microsoft.com/office/drawing/2014/main" id="{2A7BB5AD-181A-49A0-81D6-86D92CDF2DB5}"/>
              </a:ext>
            </a:extLst>
          </p:cNvPr>
          <p:cNvSpPr>
            <a:spLocks noGrp="1"/>
          </p:cNvSpPr>
          <p:nvPr>
            <p:ph type="pic" sz="quarter" idx="20"/>
          </p:nvPr>
        </p:nvSpPr>
        <p:spPr>
          <a:xfrm>
            <a:off x="4467430" y="2937175"/>
            <a:ext cx="1053704" cy="1053704"/>
          </a:xfrm>
          <a:prstGeom prst="rect">
            <a:avLst/>
          </a:prstGeom>
          <a:ln w="38100">
            <a:solidFill>
              <a:schemeClr val="bg1">
                <a:lumMod val="75000"/>
              </a:schemeClr>
            </a:solidFill>
          </a:ln>
        </p:spPr>
        <p:txBody>
          <a:bodyPr anchor="ctr" anchorCtr="0"/>
          <a:lstStyle>
            <a:lvl1pPr marL="0" indent="0" algn="ctr">
              <a:lnSpc>
                <a:spcPct val="100000"/>
              </a:lnSpc>
              <a:spcBef>
                <a:spcPts val="0"/>
              </a:spcBef>
              <a:buNone/>
              <a:defRPr sz="1800">
                <a:solidFill>
                  <a:schemeClr val="accent5"/>
                </a:solidFill>
              </a:defRPr>
            </a:lvl1pPr>
          </a:lstStyle>
          <a:p>
            <a:r>
              <a:rPr lang="en-US"/>
              <a:t>Click icon to add picture</a:t>
            </a:r>
          </a:p>
        </p:txBody>
      </p:sp>
    </p:spTree>
    <p:extLst>
      <p:ext uri="{BB962C8B-B14F-4D97-AF65-F5344CB8AC3E}">
        <p14:creationId xmlns:p14="http://schemas.microsoft.com/office/powerpoint/2010/main" val="2281656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00D90A77-954E-4709-AD1F-0462CD0DE1F3}"/>
              </a:ext>
            </a:extLst>
          </p:cNvPr>
          <p:cNvCxnSpPr>
            <a:cxnSpLocks/>
          </p:cNvCxnSpPr>
          <p:nvPr/>
        </p:nvCxnSpPr>
        <p:spPr>
          <a:xfrm>
            <a:off x="1143" y="2601547"/>
            <a:ext cx="9141714" cy="0"/>
          </a:xfrm>
          <a:prstGeom prst="line">
            <a:avLst/>
          </a:prstGeom>
          <a:ln w="31750" cap="rnd">
            <a:solidFill>
              <a:srgbClr val="ECECEC"/>
            </a:solidFill>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9BDB2A6-067B-4E20-9670-3D9D49053C3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4A3CF66-E7C6-41CB-9716-64801883CC2B}"/>
              </a:ext>
            </a:extLst>
          </p:cNvPr>
          <p:cNvSpPr>
            <a:spLocks noGrp="1"/>
          </p:cNvSpPr>
          <p:nvPr>
            <p:ph type="ftr" sz="quarter" idx="10"/>
          </p:nvPr>
        </p:nvSpPr>
        <p:spPr/>
        <p:txBody>
          <a:bodyPr/>
          <a:lstStyle/>
          <a:p>
            <a:r>
              <a:rPr lang="en-US"/>
              <a:t>Provided by: DelCor</a:t>
            </a:r>
          </a:p>
        </p:txBody>
      </p:sp>
      <p:grpSp>
        <p:nvGrpSpPr>
          <p:cNvPr id="4" name="Group 3">
            <a:extLst>
              <a:ext uri="{FF2B5EF4-FFF2-40B4-BE49-F238E27FC236}">
                <a16:creationId xmlns:a16="http://schemas.microsoft.com/office/drawing/2014/main" id="{4A0D6180-0F73-4EE4-8122-580E5B277326}"/>
              </a:ext>
            </a:extLst>
          </p:cNvPr>
          <p:cNvGrpSpPr/>
          <p:nvPr/>
        </p:nvGrpSpPr>
        <p:grpSpPr>
          <a:xfrm>
            <a:off x="996986" y="1988221"/>
            <a:ext cx="5720022" cy="531029"/>
            <a:chOff x="1329314" y="2650961"/>
            <a:chExt cx="7626696" cy="592493"/>
          </a:xfrm>
        </p:grpSpPr>
        <p:cxnSp>
          <p:nvCxnSpPr>
            <p:cNvPr id="5" name="Straight Connector 4">
              <a:extLst>
                <a:ext uri="{FF2B5EF4-FFF2-40B4-BE49-F238E27FC236}">
                  <a16:creationId xmlns:a16="http://schemas.microsoft.com/office/drawing/2014/main" id="{4E5EBC09-699B-42A8-9F45-F6096CE76315}"/>
                </a:ext>
              </a:extLst>
            </p:cNvPr>
            <p:cNvCxnSpPr/>
            <p:nvPr userDrawn="1"/>
          </p:nvCxnSpPr>
          <p:spPr>
            <a:xfrm flipV="1">
              <a:off x="1329314"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CFC9DC-09D2-4200-A620-1F8068EAB3A4}"/>
                </a:ext>
              </a:extLst>
            </p:cNvPr>
            <p:cNvCxnSpPr/>
            <p:nvPr userDrawn="1"/>
          </p:nvCxnSpPr>
          <p:spPr>
            <a:xfrm flipV="1">
              <a:off x="5142662"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550CA3-956E-4E5C-B698-3603FF238B0A}"/>
                </a:ext>
              </a:extLst>
            </p:cNvPr>
            <p:cNvCxnSpPr/>
            <p:nvPr userDrawn="1"/>
          </p:nvCxnSpPr>
          <p:spPr>
            <a:xfrm flipV="1">
              <a:off x="8956010"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985541DA-DA6A-4D88-BC05-F19CB47455C9}"/>
              </a:ext>
            </a:extLst>
          </p:cNvPr>
          <p:cNvCxnSpPr/>
          <p:nvPr/>
        </p:nvCxnSpPr>
        <p:spPr>
          <a:xfrm flipV="1">
            <a:off x="2426991" y="2683844"/>
            <a:ext cx="0" cy="543189"/>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368DB9-E7B6-4918-BCBA-D6493F37E9B6}"/>
              </a:ext>
            </a:extLst>
          </p:cNvPr>
          <p:cNvCxnSpPr/>
          <p:nvPr/>
        </p:nvCxnSpPr>
        <p:spPr>
          <a:xfrm flipV="1">
            <a:off x="8147014" y="2683844"/>
            <a:ext cx="0" cy="543189"/>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2B29ED-00A0-4CBC-B2AB-0C52ABC674BE}"/>
              </a:ext>
            </a:extLst>
          </p:cNvPr>
          <p:cNvCxnSpPr/>
          <p:nvPr/>
        </p:nvCxnSpPr>
        <p:spPr>
          <a:xfrm flipV="1">
            <a:off x="5287002" y="2683844"/>
            <a:ext cx="0" cy="543189"/>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F4ADBC-F381-4CE1-951F-C8B2E9E89927}"/>
              </a:ext>
            </a:extLst>
          </p:cNvPr>
          <p:cNvSpPr>
            <a:spLocks noChangeAspect="1"/>
          </p:cNvSpPr>
          <p:nvPr/>
        </p:nvSpPr>
        <p:spPr>
          <a:xfrm>
            <a:off x="914690" y="2519251"/>
            <a:ext cx="164592" cy="164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2" name="Rectangle 11">
            <a:extLst>
              <a:ext uri="{FF2B5EF4-FFF2-40B4-BE49-F238E27FC236}">
                <a16:creationId xmlns:a16="http://schemas.microsoft.com/office/drawing/2014/main" id="{E7719E17-7F78-4241-BB57-F66D08B00558}"/>
              </a:ext>
            </a:extLst>
          </p:cNvPr>
          <p:cNvSpPr>
            <a:spLocks noChangeAspect="1"/>
          </p:cNvSpPr>
          <p:nvPr/>
        </p:nvSpPr>
        <p:spPr>
          <a:xfrm>
            <a:off x="2344695" y="2519251"/>
            <a:ext cx="164592" cy="164592"/>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3" name="Rectangle 12">
            <a:extLst>
              <a:ext uri="{FF2B5EF4-FFF2-40B4-BE49-F238E27FC236}">
                <a16:creationId xmlns:a16="http://schemas.microsoft.com/office/drawing/2014/main" id="{F63A5543-B389-45A5-8E7E-ADC433C6382C}"/>
              </a:ext>
            </a:extLst>
          </p:cNvPr>
          <p:cNvSpPr>
            <a:spLocks noChangeAspect="1"/>
          </p:cNvSpPr>
          <p:nvPr/>
        </p:nvSpPr>
        <p:spPr>
          <a:xfrm>
            <a:off x="3774701" y="2519251"/>
            <a:ext cx="164592" cy="164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4" name="Rectangle 13">
            <a:extLst>
              <a:ext uri="{FF2B5EF4-FFF2-40B4-BE49-F238E27FC236}">
                <a16:creationId xmlns:a16="http://schemas.microsoft.com/office/drawing/2014/main" id="{85092AA3-82B0-4712-91C4-B9D664ACF4B5}"/>
              </a:ext>
            </a:extLst>
          </p:cNvPr>
          <p:cNvSpPr>
            <a:spLocks noChangeAspect="1"/>
          </p:cNvSpPr>
          <p:nvPr/>
        </p:nvSpPr>
        <p:spPr>
          <a:xfrm>
            <a:off x="5204706" y="2519251"/>
            <a:ext cx="164592" cy="164592"/>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5" name="Rectangle 14">
            <a:extLst>
              <a:ext uri="{FF2B5EF4-FFF2-40B4-BE49-F238E27FC236}">
                <a16:creationId xmlns:a16="http://schemas.microsoft.com/office/drawing/2014/main" id="{ACCBCF2D-8DFB-432A-89AA-5C409D5CC105}"/>
              </a:ext>
            </a:extLst>
          </p:cNvPr>
          <p:cNvSpPr>
            <a:spLocks noChangeAspect="1"/>
          </p:cNvSpPr>
          <p:nvPr/>
        </p:nvSpPr>
        <p:spPr>
          <a:xfrm>
            <a:off x="6634712" y="2519251"/>
            <a:ext cx="164592" cy="164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6" name="Rectangle 15">
            <a:extLst>
              <a:ext uri="{FF2B5EF4-FFF2-40B4-BE49-F238E27FC236}">
                <a16:creationId xmlns:a16="http://schemas.microsoft.com/office/drawing/2014/main" id="{C20F4F39-9963-4182-9DF3-0A92ED6F5337}"/>
              </a:ext>
            </a:extLst>
          </p:cNvPr>
          <p:cNvSpPr>
            <a:spLocks noChangeAspect="1"/>
          </p:cNvSpPr>
          <p:nvPr/>
        </p:nvSpPr>
        <p:spPr>
          <a:xfrm>
            <a:off x="8064718" y="2519251"/>
            <a:ext cx="164592" cy="164592"/>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7" name="Text Placeholder 42">
            <a:extLst>
              <a:ext uri="{FF2B5EF4-FFF2-40B4-BE49-F238E27FC236}">
                <a16:creationId xmlns:a16="http://schemas.microsoft.com/office/drawing/2014/main" id="{48255C71-179F-4348-96A6-199346E92281}"/>
              </a:ext>
            </a:extLst>
          </p:cNvPr>
          <p:cNvSpPr>
            <a:spLocks noGrp="1"/>
          </p:cNvSpPr>
          <p:nvPr>
            <p:ph type="body" sz="quarter" idx="11" hasCustomPrompt="1"/>
          </p:nvPr>
        </p:nvSpPr>
        <p:spPr>
          <a:xfrm>
            <a:off x="285750" y="1661562"/>
            <a:ext cx="1422472" cy="312540"/>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18" name="Text Placeholder 42">
            <a:extLst>
              <a:ext uri="{FF2B5EF4-FFF2-40B4-BE49-F238E27FC236}">
                <a16:creationId xmlns:a16="http://schemas.microsoft.com/office/drawing/2014/main" id="{0FB47BF8-036F-4477-9BB3-153EE0F1113F}"/>
              </a:ext>
            </a:extLst>
          </p:cNvPr>
          <p:cNvSpPr>
            <a:spLocks noGrp="1"/>
          </p:cNvSpPr>
          <p:nvPr>
            <p:ph type="body" sz="quarter" idx="29" hasCustomPrompt="1"/>
          </p:nvPr>
        </p:nvSpPr>
        <p:spPr>
          <a:xfrm>
            <a:off x="285750" y="1042416"/>
            <a:ext cx="1422472" cy="554760"/>
          </a:xfrm>
          <a:prstGeom prst="rect">
            <a:avLst/>
          </a:prstGeom>
          <a:ln w="12700">
            <a:noFill/>
          </a:ln>
        </p:spPr>
        <p:txBody>
          <a:bodyPr lIns="0" tIns="0" rIns="0" bIns="0" anchor="b"/>
          <a:lstStyle>
            <a:lvl1pPr marL="0" indent="0" algn="ctr">
              <a:lnSpc>
                <a:spcPct val="100000"/>
              </a:lnSpc>
              <a:spcBef>
                <a:spcPts val="300"/>
              </a:spcBef>
              <a:buNone/>
              <a:defRPr sz="1050" b="0">
                <a:solidFill>
                  <a:srgbClr val="000000"/>
                </a:solidFill>
              </a:defRPr>
            </a:lvl1pPr>
          </a:lstStyle>
          <a:p>
            <a:pPr lvl="0"/>
            <a:r>
              <a:rPr lang="en-US"/>
              <a:t>Content</a:t>
            </a:r>
          </a:p>
        </p:txBody>
      </p:sp>
      <p:sp>
        <p:nvSpPr>
          <p:cNvPr id="19" name="Text Placeholder 42">
            <a:extLst>
              <a:ext uri="{FF2B5EF4-FFF2-40B4-BE49-F238E27FC236}">
                <a16:creationId xmlns:a16="http://schemas.microsoft.com/office/drawing/2014/main" id="{0E62A7FA-3724-4706-9986-C58096E02367}"/>
              </a:ext>
            </a:extLst>
          </p:cNvPr>
          <p:cNvSpPr>
            <a:spLocks noGrp="1"/>
          </p:cNvSpPr>
          <p:nvPr>
            <p:ph type="body" sz="quarter" idx="12" hasCustomPrompt="1"/>
          </p:nvPr>
        </p:nvSpPr>
        <p:spPr>
          <a:xfrm>
            <a:off x="1715756" y="3276998"/>
            <a:ext cx="1422472" cy="314517"/>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20" name="Text Placeholder 42">
            <a:extLst>
              <a:ext uri="{FF2B5EF4-FFF2-40B4-BE49-F238E27FC236}">
                <a16:creationId xmlns:a16="http://schemas.microsoft.com/office/drawing/2014/main" id="{F56A26CA-ECBE-429E-B3CA-8267FD265E0A}"/>
              </a:ext>
            </a:extLst>
          </p:cNvPr>
          <p:cNvSpPr>
            <a:spLocks noGrp="1"/>
          </p:cNvSpPr>
          <p:nvPr>
            <p:ph type="body" sz="quarter" idx="20" hasCustomPrompt="1"/>
          </p:nvPr>
        </p:nvSpPr>
        <p:spPr>
          <a:xfrm>
            <a:off x="1715756" y="3660623"/>
            <a:ext cx="1422472" cy="555498"/>
          </a:xfrm>
          <a:prstGeom prst="rect">
            <a:avLst/>
          </a:prstGeom>
          <a:ln w="12700">
            <a:noFill/>
          </a:ln>
        </p:spPr>
        <p:txBody>
          <a:bodyPr lIns="0" tIns="0" rIns="0" bIns="0" anchor="t"/>
          <a:lstStyle>
            <a:lvl1pPr marL="0" indent="0" algn="ctr">
              <a:lnSpc>
                <a:spcPct val="100000"/>
              </a:lnSpc>
              <a:spcBef>
                <a:spcPts val="300"/>
              </a:spcBef>
              <a:buNone/>
              <a:defRPr sz="1050" b="0">
                <a:solidFill>
                  <a:srgbClr val="000000"/>
                </a:solidFill>
              </a:defRPr>
            </a:lvl1pPr>
          </a:lstStyle>
          <a:p>
            <a:pPr lvl="0"/>
            <a:r>
              <a:rPr lang="en-US"/>
              <a:t>Content</a:t>
            </a:r>
          </a:p>
        </p:txBody>
      </p:sp>
      <p:sp>
        <p:nvSpPr>
          <p:cNvPr id="21" name="Text Placeholder 42">
            <a:extLst>
              <a:ext uri="{FF2B5EF4-FFF2-40B4-BE49-F238E27FC236}">
                <a16:creationId xmlns:a16="http://schemas.microsoft.com/office/drawing/2014/main" id="{DBB75C7F-E350-4E02-9479-44150FF9FD9B}"/>
              </a:ext>
            </a:extLst>
          </p:cNvPr>
          <p:cNvSpPr>
            <a:spLocks noGrp="1"/>
          </p:cNvSpPr>
          <p:nvPr>
            <p:ph type="body" sz="quarter" idx="31" hasCustomPrompt="1"/>
          </p:nvPr>
        </p:nvSpPr>
        <p:spPr>
          <a:xfrm>
            <a:off x="3145761" y="1661562"/>
            <a:ext cx="1422472" cy="312540"/>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22" name="Text Placeholder 42">
            <a:extLst>
              <a:ext uri="{FF2B5EF4-FFF2-40B4-BE49-F238E27FC236}">
                <a16:creationId xmlns:a16="http://schemas.microsoft.com/office/drawing/2014/main" id="{353049E5-8904-4B93-AA38-370A27B4F2C7}"/>
              </a:ext>
            </a:extLst>
          </p:cNvPr>
          <p:cNvSpPr>
            <a:spLocks noGrp="1"/>
          </p:cNvSpPr>
          <p:nvPr>
            <p:ph type="body" sz="quarter" idx="30" hasCustomPrompt="1"/>
          </p:nvPr>
        </p:nvSpPr>
        <p:spPr>
          <a:xfrm>
            <a:off x="3145761" y="1042416"/>
            <a:ext cx="1422472" cy="554760"/>
          </a:xfrm>
          <a:prstGeom prst="rect">
            <a:avLst/>
          </a:prstGeom>
          <a:ln w="12700">
            <a:noFill/>
          </a:ln>
        </p:spPr>
        <p:txBody>
          <a:bodyPr lIns="0" tIns="0" rIns="0" bIns="0" anchor="b"/>
          <a:lstStyle>
            <a:lvl1pPr marL="0" indent="0" algn="ctr">
              <a:lnSpc>
                <a:spcPct val="100000"/>
              </a:lnSpc>
              <a:spcBef>
                <a:spcPts val="300"/>
              </a:spcBef>
              <a:buNone/>
              <a:defRPr sz="1050" b="0">
                <a:solidFill>
                  <a:srgbClr val="000000"/>
                </a:solidFill>
              </a:defRPr>
            </a:lvl1pPr>
          </a:lstStyle>
          <a:p>
            <a:pPr lvl="0"/>
            <a:r>
              <a:rPr lang="en-US"/>
              <a:t>Content</a:t>
            </a:r>
          </a:p>
        </p:txBody>
      </p:sp>
      <p:sp>
        <p:nvSpPr>
          <p:cNvPr id="23" name="Text Placeholder 42">
            <a:extLst>
              <a:ext uri="{FF2B5EF4-FFF2-40B4-BE49-F238E27FC236}">
                <a16:creationId xmlns:a16="http://schemas.microsoft.com/office/drawing/2014/main" id="{916BEE99-42F2-464F-8008-0E90B6FC9A0B}"/>
              </a:ext>
            </a:extLst>
          </p:cNvPr>
          <p:cNvSpPr>
            <a:spLocks noGrp="1"/>
          </p:cNvSpPr>
          <p:nvPr>
            <p:ph type="body" sz="quarter" idx="34" hasCustomPrompt="1"/>
          </p:nvPr>
        </p:nvSpPr>
        <p:spPr>
          <a:xfrm>
            <a:off x="4575767" y="3276998"/>
            <a:ext cx="1422472" cy="314517"/>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24" name="Text Placeholder 42">
            <a:extLst>
              <a:ext uri="{FF2B5EF4-FFF2-40B4-BE49-F238E27FC236}">
                <a16:creationId xmlns:a16="http://schemas.microsoft.com/office/drawing/2014/main" id="{1AA9B74C-1B59-400E-959C-D7FCB6326567}"/>
              </a:ext>
            </a:extLst>
          </p:cNvPr>
          <p:cNvSpPr>
            <a:spLocks noGrp="1"/>
          </p:cNvSpPr>
          <p:nvPr>
            <p:ph type="body" sz="quarter" idx="35" hasCustomPrompt="1"/>
          </p:nvPr>
        </p:nvSpPr>
        <p:spPr>
          <a:xfrm>
            <a:off x="4575767" y="3660623"/>
            <a:ext cx="1422472" cy="555498"/>
          </a:xfrm>
          <a:prstGeom prst="rect">
            <a:avLst/>
          </a:prstGeom>
          <a:ln w="12700">
            <a:noFill/>
          </a:ln>
        </p:spPr>
        <p:txBody>
          <a:bodyPr lIns="0" tIns="0" rIns="0" bIns="0" anchor="t"/>
          <a:lstStyle>
            <a:lvl1pPr marL="0" indent="0" algn="ctr">
              <a:lnSpc>
                <a:spcPct val="100000"/>
              </a:lnSpc>
              <a:spcBef>
                <a:spcPts val="300"/>
              </a:spcBef>
              <a:buNone/>
              <a:defRPr sz="1050" b="0">
                <a:solidFill>
                  <a:srgbClr val="000000"/>
                </a:solidFill>
              </a:defRPr>
            </a:lvl1pPr>
          </a:lstStyle>
          <a:p>
            <a:pPr lvl="0"/>
            <a:r>
              <a:rPr lang="en-US"/>
              <a:t>Content</a:t>
            </a:r>
          </a:p>
        </p:txBody>
      </p:sp>
      <p:sp>
        <p:nvSpPr>
          <p:cNvPr id="25" name="Text Placeholder 42">
            <a:extLst>
              <a:ext uri="{FF2B5EF4-FFF2-40B4-BE49-F238E27FC236}">
                <a16:creationId xmlns:a16="http://schemas.microsoft.com/office/drawing/2014/main" id="{E24E7D22-C329-4539-825F-E357627A48E5}"/>
              </a:ext>
            </a:extLst>
          </p:cNvPr>
          <p:cNvSpPr>
            <a:spLocks noGrp="1"/>
          </p:cNvSpPr>
          <p:nvPr>
            <p:ph type="body" sz="quarter" idx="33" hasCustomPrompt="1"/>
          </p:nvPr>
        </p:nvSpPr>
        <p:spPr>
          <a:xfrm>
            <a:off x="6005772" y="1661562"/>
            <a:ext cx="1422472" cy="312540"/>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26" name="Text Placeholder 42">
            <a:extLst>
              <a:ext uri="{FF2B5EF4-FFF2-40B4-BE49-F238E27FC236}">
                <a16:creationId xmlns:a16="http://schemas.microsoft.com/office/drawing/2014/main" id="{E04E5DED-7809-4D5D-AA5E-A0661CF52180}"/>
              </a:ext>
            </a:extLst>
          </p:cNvPr>
          <p:cNvSpPr>
            <a:spLocks noGrp="1"/>
          </p:cNvSpPr>
          <p:nvPr>
            <p:ph type="body" sz="quarter" idx="32" hasCustomPrompt="1"/>
          </p:nvPr>
        </p:nvSpPr>
        <p:spPr>
          <a:xfrm>
            <a:off x="6005772" y="1042416"/>
            <a:ext cx="1422472" cy="554760"/>
          </a:xfrm>
          <a:prstGeom prst="rect">
            <a:avLst/>
          </a:prstGeom>
          <a:ln w="12700">
            <a:noFill/>
          </a:ln>
        </p:spPr>
        <p:txBody>
          <a:bodyPr lIns="0" tIns="0" rIns="0" bIns="0" anchor="b"/>
          <a:lstStyle>
            <a:lvl1pPr marL="0" indent="0" algn="ctr">
              <a:lnSpc>
                <a:spcPct val="100000"/>
              </a:lnSpc>
              <a:spcBef>
                <a:spcPts val="300"/>
              </a:spcBef>
              <a:buNone/>
              <a:defRPr sz="1050" b="0">
                <a:solidFill>
                  <a:srgbClr val="000000"/>
                </a:solidFill>
              </a:defRPr>
            </a:lvl1pPr>
          </a:lstStyle>
          <a:p>
            <a:pPr lvl="0"/>
            <a:r>
              <a:rPr lang="en-US"/>
              <a:t>Content</a:t>
            </a:r>
          </a:p>
        </p:txBody>
      </p:sp>
      <p:sp>
        <p:nvSpPr>
          <p:cNvPr id="27" name="Text Placeholder 42">
            <a:extLst>
              <a:ext uri="{FF2B5EF4-FFF2-40B4-BE49-F238E27FC236}">
                <a16:creationId xmlns:a16="http://schemas.microsoft.com/office/drawing/2014/main" id="{71D44645-AB35-4382-8A74-F1A1EDE1129D}"/>
              </a:ext>
            </a:extLst>
          </p:cNvPr>
          <p:cNvSpPr>
            <a:spLocks noGrp="1"/>
          </p:cNvSpPr>
          <p:nvPr>
            <p:ph type="body" sz="quarter" idx="36" hasCustomPrompt="1"/>
          </p:nvPr>
        </p:nvSpPr>
        <p:spPr>
          <a:xfrm>
            <a:off x="7435779" y="3276998"/>
            <a:ext cx="1422472" cy="314517"/>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28" name="Text Placeholder 42">
            <a:extLst>
              <a:ext uri="{FF2B5EF4-FFF2-40B4-BE49-F238E27FC236}">
                <a16:creationId xmlns:a16="http://schemas.microsoft.com/office/drawing/2014/main" id="{8F5F27C2-E630-47B0-B40A-957A9C88BC5A}"/>
              </a:ext>
            </a:extLst>
          </p:cNvPr>
          <p:cNvSpPr>
            <a:spLocks noGrp="1"/>
          </p:cNvSpPr>
          <p:nvPr>
            <p:ph type="body" sz="quarter" idx="37" hasCustomPrompt="1"/>
          </p:nvPr>
        </p:nvSpPr>
        <p:spPr>
          <a:xfrm>
            <a:off x="7435779" y="3660623"/>
            <a:ext cx="1422472" cy="555498"/>
          </a:xfrm>
          <a:prstGeom prst="rect">
            <a:avLst/>
          </a:prstGeom>
          <a:ln w="12700">
            <a:noFill/>
          </a:ln>
        </p:spPr>
        <p:txBody>
          <a:bodyPr lIns="0" tIns="0" rIns="0" bIns="0" anchor="t"/>
          <a:lstStyle>
            <a:lvl1pPr marL="0" indent="0" algn="ctr">
              <a:lnSpc>
                <a:spcPct val="100000"/>
              </a:lnSpc>
              <a:spcBef>
                <a:spcPts val="300"/>
              </a:spcBef>
              <a:buNone/>
              <a:defRPr sz="1050" b="0">
                <a:solidFill>
                  <a:srgbClr val="000000"/>
                </a:solidFill>
              </a:defRPr>
            </a:lvl1pPr>
          </a:lstStyle>
          <a:p>
            <a:pPr lvl="0"/>
            <a:r>
              <a:rPr lang="en-US"/>
              <a:t>Content</a:t>
            </a:r>
          </a:p>
        </p:txBody>
      </p:sp>
    </p:spTree>
    <p:extLst>
      <p:ext uri="{BB962C8B-B14F-4D97-AF65-F5344CB8AC3E}">
        <p14:creationId xmlns:p14="http://schemas.microsoft.com/office/powerpoint/2010/main" val="448051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329B-9EE2-4880-9550-67D6795BDAA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0353CB5-0158-426C-922A-B3D8B6D5C310}"/>
              </a:ext>
            </a:extLst>
          </p:cNvPr>
          <p:cNvSpPr>
            <a:spLocks noGrp="1"/>
          </p:cNvSpPr>
          <p:nvPr>
            <p:ph type="ftr" sz="quarter" idx="10"/>
          </p:nvPr>
        </p:nvSpPr>
        <p:spPr/>
        <p:txBody>
          <a:bodyPr/>
          <a:lstStyle/>
          <a:p>
            <a:r>
              <a:rPr lang="en-US"/>
              <a:t>Provided by: DelCor</a:t>
            </a:r>
          </a:p>
        </p:txBody>
      </p:sp>
      <p:sp>
        <p:nvSpPr>
          <p:cNvPr id="4" name="Content Placeholder 10">
            <a:extLst>
              <a:ext uri="{FF2B5EF4-FFF2-40B4-BE49-F238E27FC236}">
                <a16:creationId xmlns:a16="http://schemas.microsoft.com/office/drawing/2014/main" id="{AF4DFE99-7D3C-4487-9889-BB02ED6D2ABD}"/>
              </a:ext>
            </a:extLst>
          </p:cNvPr>
          <p:cNvSpPr>
            <a:spLocks noGrp="1"/>
          </p:cNvSpPr>
          <p:nvPr>
            <p:ph sz="quarter" idx="21"/>
          </p:nvPr>
        </p:nvSpPr>
        <p:spPr>
          <a:xfrm>
            <a:off x="228600" y="942975"/>
            <a:ext cx="1905001" cy="3343275"/>
          </a:xfrm>
        </p:spPr>
        <p:txBody>
          <a:bodyPr/>
          <a:lstStyle>
            <a:lvl1pPr>
              <a:spcAft>
                <a:spcPts val="450"/>
              </a:spcAft>
              <a:defRPr sz="2000" b="1">
                <a:solidFill>
                  <a:schemeClr val="accent1"/>
                </a:solidFill>
              </a:defRPr>
            </a:lvl1pPr>
            <a:lvl2pPr>
              <a:spcAft>
                <a:spcPts val="450"/>
              </a:spcAft>
              <a:buClr>
                <a:schemeClr val="accent3"/>
              </a:buClr>
              <a:defRPr sz="1800"/>
            </a:lvl2pPr>
            <a:lvl3pPr>
              <a:spcAft>
                <a:spcPts val="450"/>
              </a:spcAft>
              <a:buClr>
                <a:schemeClr val="accent3"/>
              </a:buClr>
              <a:defRPr sz="1500"/>
            </a:lvl3pPr>
            <a:lvl4pPr>
              <a:spcAft>
                <a:spcPts val="450"/>
              </a:spcAft>
              <a:buClr>
                <a:schemeClr val="accent3"/>
              </a:buClr>
              <a:defRPr sz="135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00871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B3EE-FA63-4075-ABC1-72EE329597C3}"/>
              </a:ext>
            </a:extLst>
          </p:cNvPr>
          <p:cNvSpPr>
            <a:spLocks noGrp="1"/>
          </p:cNvSpPr>
          <p:nvPr>
            <p:ph type="title" hasCustomPrompt="1"/>
          </p:nvPr>
        </p:nvSpPr>
        <p:spPr>
          <a:xfrm>
            <a:off x="228600" y="228600"/>
            <a:ext cx="8686801" cy="383321"/>
          </a:xfrm>
        </p:spPr>
        <p:txBody>
          <a:bodyPr/>
          <a:lstStyle>
            <a:lvl1pPr>
              <a:defRPr/>
            </a:lvl1pPr>
          </a:lstStyle>
          <a:p>
            <a:r>
              <a:rPr lang="en-US"/>
              <a:t>It </a:t>
            </a:r>
            <a:r>
              <a:rPr lang="en-US" err="1"/>
              <a:t>mATURITY</a:t>
            </a:r>
            <a:endParaRPr lang="en-US"/>
          </a:p>
        </p:txBody>
      </p:sp>
      <p:sp>
        <p:nvSpPr>
          <p:cNvPr id="59" name="Rectangle 58">
            <a:extLst>
              <a:ext uri="{FF2B5EF4-FFF2-40B4-BE49-F238E27FC236}">
                <a16:creationId xmlns:a16="http://schemas.microsoft.com/office/drawing/2014/main" id="{79707AF6-D9FB-4BF2-9BDA-32FC1E2CA0F3}"/>
              </a:ext>
            </a:extLst>
          </p:cNvPr>
          <p:cNvSpPr/>
          <p:nvPr/>
        </p:nvSpPr>
        <p:spPr>
          <a:xfrm>
            <a:off x="4567388" y="696007"/>
            <a:ext cx="4353228" cy="41606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8" name="Rectangle 57">
            <a:extLst>
              <a:ext uri="{FF2B5EF4-FFF2-40B4-BE49-F238E27FC236}">
                <a16:creationId xmlns:a16="http://schemas.microsoft.com/office/drawing/2014/main" id="{A2979BFE-C5BF-404A-9E41-A574B132663D}"/>
              </a:ext>
            </a:extLst>
          </p:cNvPr>
          <p:cNvSpPr/>
          <p:nvPr/>
        </p:nvSpPr>
        <p:spPr>
          <a:xfrm>
            <a:off x="221380" y="696007"/>
            <a:ext cx="4353228" cy="416063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DCAC0882-7A87-4F3A-9C96-F1C702E5C063}"/>
              </a:ext>
            </a:extLst>
          </p:cNvPr>
          <p:cNvSpPr/>
          <p:nvPr/>
        </p:nvSpPr>
        <p:spPr>
          <a:xfrm>
            <a:off x="6836349" y="1060752"/>
            <a:ext cx="2086273" cy="3803434"/>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rtlCol="0" anchor="ctr"/>
          <a:lstStyle/>
          <a:p>
            <a:pPr algn="ctr"/>
            <a:endParaRPr lang="en-US" sz="1050"/>
          </a:p>
        </p:txBody>
      </p:sp>
      <p:sp>
        <p:nvSpPr>
          <p:cNvPr id="19" name="Rectangle 18">
            <a:extLst>
              <a:ext uri="{FF2B5EF4-FFF2-40B4-BE49-F238E27FC236}">
                <a16:creationId xmlns:a16="http://schemas.microsoft.com/office/drawing/2014/main" id="{E138B10A-2165-45AD-962C-006A31231E8B}"/>
              </a:ext>
            </a:extLst>
          </p:cNvPr>
          <p:cNvSpPr/>
          <p:nvPr/>
        </p:nvSpPr>
        <p:spPr>
          <a:xfrm>
            <a:off x="4638582" y="1657263"/>
            <a:ext cx="2086273" cy="3206922"/>
          </a:xfrm>
          <a:prstGeom prst="rect">
            <a:avLst/>
          </a:prstGeom>
          <a:solidFill>
            <a:srgbClr val="6CC24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102870" rIns="102870" bIns="102870" rtlCol="0" anchor="ctr"/>
          <a:lstStyle/>
          <a:p>
            <a:pPr algn="ctr"/>
            <a:endParaRPr lang="en-US" sz="1050"/>
          </a:p>
        </p:txBody>
      </p:sp>
      <p:sp>
        <p:nvSpPr>
          <p:cNvPr id="18" name="Rectangle 17">
            <a:extLst>
              <a:ext uri="{FF2B5EF4-FFF2-40B4-BE49-F238E27FC236}">
                <a16:creationId xmlns:a16="http://schemas.microsoft.com/office/drawing/2014/main" id="{23D4E5DC-F176-4DE8-B21F-59AECBEA1976}"/>
              </a:ext>
            </a:extLst>
          </p:cNvPr>
          <p:cNvSpPr/>
          <p:nvPr/>
        </p:nvSpPr>
        <p:spPr>
          <a:xfrm>
            <a:off x="2426367" y="2238700"/>
            <a:ext cx="2086273" cy="262548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A673D557-0A76-4EBC-8ABC-519CF1B5777A}"/>
              </a:ext>
            </a:extLst>
          </p:cNvPr>
          <p:cNvSpPr/>
          <p:nvPr/>
        </p:nvSpPr>
        <p:spPr>
          <a:xfrm>
            <a:off x="219591" y="2857413"/>
            <a:ext cx="2102210" cy="2006773"/>
          </a:xfrm>
          <a:prstGeom prst="rect">
            <a:avLst/>
          </a:prstGeom>
          <a:solidFill>
            <a:srgbClr val="5B677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algn="ctr"/>
            <a:endParaRPr lang="en-US" sz="1050"/>
          </a:p>
        </p:txBody>
      </p:sp>
      <p:sp>
        <p:nvSpPr>
          <p:cNvPr id="34" name="Rectangle 33">
            <a:extLst>
              <a:ext uri="{FF2B5EF4-FFF2-40B4-BE49-F238E27FC236}">
                <a16:creationId xmlns:a16="http://schemas.microsoft.com/office/drawing/2014/main" id="{0311C177-01F0-43B2-94DD-2A4E973F94AF}"/>
              </a:ext>
            </a:extLst>
          </p:cNvPr>
          <p:cNvSpPr/>
          <p:nvPr/>
        </p:nvSpPr>
        <p:spPr>
          <a:xfrm>
            <a:off x="4121734" y="4536789"/>
            <a:ext cx="390906" cy="330218"/>
          </a:xfrm>
          <a:prstGeom prst="rect">
            <a:avLst/>
          </a:prstGeom>
          <a:solidFill>
            <a:srgbClr val="FC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5" name="Rectangle 34">
            <a:extLst>
              <a:ext uri="{FF2B5EF4-FFF2-40B4-BE49-F238E27FC236}">
                <a16:creationId xmlns:a16="http://schemas.microsoft.com/office/drawing/2014/main" id="{402E8538-5308-4BF1-B3B9-F272F13080CC}"/>
              </a:ext>
            </a:extLst>
          </p:cNvPr>
          <p:cNvSpPr/>
          <p:nvPr/>
        </p:nvSpPr>
        <p:spPr>
          <a:xfrm>
            <a:off x="1930895" y="4533967"/>
            <a:ext cx="390906" cy="330218"/>
          </a:xfrm>
          <a:prstGeom prst="rect">
            <a:avLst/>
          </a:prstGeom>
          <a:solidFill>
            <a:srgbClr val="FC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Rectangle 35">
            <a:extLst>
              <a:ext uri="{FF2B5EF4-FFF2-40B4-BE49-F238E27FC236}">
                <a16:creationId xmlns:a16="http://schemas.microsoft.com/office/drawing/2014/main" id="{2AF87187-E321-4C7A-B2FC-E9C3A675CB4B}"/>
              </a:ext>
            </a:extLst>
          </p:cNvPr>
          <p:cNvSpPr/>
          <p:nvPr/>
        </p:nvSpPr>
        <p:spPr>
          <a:xfrm>
            <a:off x="6333948" y="4536790"/>
            <a:ext cx="390906" cy="330218"/>
          </a:xfrm>
          <a:prstGeom prst="rect">
            <a:avLst/>
          </a:prstGeom>
          <a:solidFill>
            <a:srgbClr val="FC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Rectangle 36">
            <a:extLst>
              <a:ext uri="{FF2B5EF4-FFF2-40B4-BE49-F238E27FC236}">
                <a16:creationId xmlns:a16="http://schemas.microsoft.com/office/drawing/2014/main" id="{083D659B-4EA8-4F6D-BAED-F081501CF1AD}"/>
              </a:ext>
            </a:extLst>
          </p:cNvPr>
          <p:cNvSpPr/>
          <p:nvPr/>
        </p:nvSpPr>
        <p:spPr>
          <a:xfrm>
            <a:off x="8531715" y="4536466"/>
            <a:ext cx="390906" cy="330218"/>
          </a:xfrm>
          <a:prstGeom prst="rect">
            <a:avLst/>
          </a:prstGeom>
          <a:solidFill>
            <a:srgbClr val="FC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ext Placeholder 27">
            <a:extLst>
              <a:ext uri="{FF2B5EF4-FFF2-40B4-BE49-F238E27FC236}">
                <a16:creationId xmlns:a16="http://schemas.microsoft.com/office/drawing/2014/main" id="{4EAB3939-A939-47B1-BB7B-BA4300DEBF05}"/>
              </a:ext>
            </a:extLst>
          </p:cNvPr>
          <p:cNvSpPr>
            <a:spLocks noGrp="1"/>
          </p:cNvSpPr>
          <p:nvPr>
            <p:ph type="body" sz="quarter" idx="29" hasCustomPrompt="1"/>
          </p:nvPr>
        </p:nvSpPr>
        <p:spPr>
          <a:xfrm>
            <a:off x="216695" y="2857412"/>
            <a:ext cx="1712196" cy="1999236"/>
          </a:xfrm>
        </p:spPr>
        <p:txBody>
          <a:bodyPr lIns="182880" tIns="182880" rIns="182880" bIns="182880"/>
          <a:lstStyle>
            <a:lvl2pPr>
              <a:spcBef>
                <a:spcPts val="750"/>
              </a:spcBef>
              <a:defRPr sz="1200">
                <a:solidFill>
                  <a:schemeClr val="bg1"/>
                </a:solidFill>
              </a:defRPr>
            </a:lvl2pPr>
            <a:lvl3pPr>
              <a:spcBef>
                <a:spcPts val="600"/>
              </a:spcBef>
              <a:defRPr sz="1050">
                <a:solidFill>
                  <a:schemeClr val="bg1"/>
                </a:solidFill>
              </a:defRPr>
            </a:lvl3pPr>
            <a:lvl4pPr>
              <a:spcBef>
                <a:spcPts val="450"/>
              </a:spcBef>
              <a:defRPr sz="900">
                <a:solidFill>
                  <a:schemeClr val="bg1"/>
                </a:solidFill>
              </a:defRPr>
            </a:lvl4pPr>
            <a:lvl5pPr>
              <a:spcBef>
                <a:spcPts val="300"/>
              </a:spcBef>
              <a:defRPr sz="825">
                <a:solidFill>
                  <a:schemeClr val="bg1"/>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5" name="Text Placeholder 27">
            <a:extLst>
              <a:ext uri="{FF2B5EF4-FFF2-40B4-BE49-F238E27FC236}">
                <a16:creationId xmlns:a16="http://schemas.microsoft.com/office/drawing/2014/main" id="{F9C5E99A-57F1-4AD4-B5D5-6785D678976A}"/>
              </a:ext>
            </a:extLst>
          </p:cNvPr>
          <p:cNvSpPr>
            <a:spLocks noGrp="1"/>
          </p:cNvSpPr>
          <p:nvPr>
            <p:ph type="body" sz="quarter" idx="30" hasCustomPrompt="1"/>
          </p:nvPr>
        </p:nvSpPr>
        <p:spPr>
          <a:xfrm>
            <a:off x="2423759" y="2238699"/>
            <a:ext cx="1697232" cy="2617948"/>
          </a:xfrm>
        </p:spPr>
        <p:txBody>
          <a:bodyPr lIns="182880" tIns="182880" rIns="182880" bIns="182880"/>
          <a:lstStyle>
            <a:lvl2pPr>
              <a:spcBef>
                <a:spcPts val="750"/>
              </a:spcBef>
              <a:defRPr sz="1200">
                <a:solidFill>
                  <a:schemeClr val="bg1"/>
                </a:solidFill>
              </a:defRPr>
            </a:lvl2pPr>
            <a:lvl3pPr>
              <a:spcBef>
                <a:spcPts val="600"/>
              </a:spcBef>
              <a:defRPr sz="1050">
                <a:solidFill>
                  <a:schemeClr val="bg1"/>
                </a:solidFill>
              </a:defRPr>
            </a:lvl3pPr>
            <a:lvl4pPr>
              <a:spcBef>
                <a:spcPts val="450"/>
              </a:spcBef>
              <a:defRPr sz="900">
                <a:solidFill>
                  <a:schemeClr val="bg1"/>
                </a:solidFill>
              </a:defRPr>
            </a:lvl4pPr>
            <a:lvl5pPr>
              <a:spcBef>
                <a:spcPts val="300"/>
              </a:spcBef>
              <a:defRPr sz="825">
                <a:solidFill>
                  <a:schemeClr val="bg1"/>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6" name="Text Placeholder 27">
            <a:extLst>
              <a:ext uri="{FF2B5EF4-FFF2-40B4-BE49-F238E27FC236}">
                <a16:creationId xmlns:a16="http://schemas.microsoft.com/office/drawing/2014/main" id="{DB96F928-038C-4C05-A7BE-BF6DB7C33FC1}"/>
              </a:ext>
            </a:extLst>
          </p:cNvPr>
          <p:cNvSpPr>
            <a:spLocks noGrp="1"/>
          </p:cNvSpPr>
          <p:nvPr>
            <p:ph type="body" sz="quarter" idx="31" hasCustomPrompt="1"/>
          </p:nvPr>
        </p:nvSpPr>
        <p:spPr>
          <a:xfrm>
            <a:off x="4638427" y="1657100"/>
            <a:ext cx="1680332" cy="3201440"/>
          </a:xfrm>
        </p:spPr>
        <p:txBody>
          <a:bodyPr lIns="182880" tIns="182880" rIns="182880" bIns="182880"/>
          <a:lstStyle>
            <a:lvl2pPr>
              <a:spcBef>
                <a:spcPts val="750"/>
              </a:spcBef>
              <a:defRPr sz="1200">
                <a:solidFill>
                  <a:schemeClr val="bg1"/>
                </a:solidFill>
              </a:defRPr>
            </a:lvl2pPr>
            <a:lvl3pPr>
              <a:spcBef>
                <a:spcPts val="600"/>
              </a:spcBef>
              <a:defRPr sz="1050">
                <a:solidFill>
                  <a:schemeClr val="bg1"/>
                </a:solidFill>
              </a:defRPr>
            </a:lvl3pPr>
            <a:lvl4pPr>
              <a:spcBef>
                <a:spcPts val="450"/>
              </a:spcBef>
              <a:defRPr sz="900">
                <a:solidFill>
                  <a:schemeClr val="bg1"/>
                </a:solidFill>
              </a:defRPr>
            </a:lvl4pPr>
            <a:lvl5pPr>
              <a:spcBef>
                <a:spcPts val="300"/>
              </a:spcBef>
              <a:defRPr sz="825">
                <a:solidFill>
                  <a:schemeClr val="bg1"/>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7" name="Text Placeholder 27">
            <a:extLst>
              <a:ext uri="{FF2B5EF4-FFF2-40B4-BE49-F238E27FC236}">
                <a16:creationId xmlns:a16="http://schemas.microsoft.com/office/drawing/2014/main" id="{C111B5B4-E920-4065-8249-DF269CEE3003}"/>
              </a:ext>
            </a:extLst>
          </p:cNvPr>
          <p:cNvSpPr>
            <a:spLocks noGrp="1"/>
          </p:cNvSpPr>
          <p:nvPr>
            <p:ph type="body" sz="quarter" idx="32" hasCustomPrompt="1"/>
          </p:nvPr>
        </p:nvSpPr>
        <p:spPr>
          <a:xfrm>
            <a:off x="6836196" y="1060753"/>
            <a:ext cx="1669532" cy="3795896"/>
          </a:xfrm>
        </p:spPr>
        <p:txBody>
          <a:bodyPr lIns="182880" tIns="182880" rIns="182880" bIns="182880"/>
          <a:lstStyle>
            <a:lvl2pPr>
              <a:spcBef>
                <a:spcPts val="750"/>
              </a:spcBef>
              <a:defRPr sz="1200">
                <a:solidFill>
                  <a:schemeClr val="bg1"/>
                </a:solidFill>
              </a:defRPr>
            </a:lvl2pPr>
            <a:lvl3pPr>
              <a:spcBef>
                <a:spcPts val="600"/>
              </a:spcBef>
              <a:defRPr sz="1050">
                <a:solidFill>
                  <a:schemeClr val="bg1"/>
                </a:solidFill>
              </a:defRPr>
            </a:lvl3pPr>
            <a:lvl4pPr>
              <a:spcBef>
                <a:spcPts val="450"/>
              </a:spcBef>
              <a:defRPr sz="900">
                <a:solidFill>
                  <a:schemeClr val="bg1"/>
                </a:solidFill>
              </a:defRPr>
            </a:lvl4pPr>
            <a:lvl5pPr>
              <a:spcBef>
                <a:spcPts val="300"/>
              </a:spcBef>
              <a:defRPr sz="825">
                <a:solidFill>
                  <a:schemeClr val="bg1"/>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7DCE7DB5-C7F9-4D7B-8FAD-12A01AA51FB8}"/>
              </a:ext>
            </a:extLst>
          </p:cNvPr>
          <p:cNvSpPr>
            <a:spLocks noGrp="1"/>
          </p:cNvSpPr>
          <p:nvPr>
            <p:ph type="body" sz="quarter" idx="33" hasCustomPrompt="1"/>
          </p:nvPr>
        </p:nvSpPr>
        <p:spPr>
          <a:xfrm>
            <a:off x="1930895" y="2857413"/>
            <a:ext cx="390906" cy="1590080"/>
          </a:xfrm>
        </p:spPr>
        <p:txBody>
          <a:bodyPr vert="vert270" tIns="182880" anchor="ctr"/>
          <a:lstStyle>
            <a:lvl1pPr>
              <a:lnSpc>
                <a:spcPct val="100000"/>
              </a:lnSpc>
              <a:spcBef>
                <a:spcPts val="0"/>
              </a:spcBef>
              <a:defRPr sz="1500" b="1" cap="all" baseline="0">
                <a:solidFill>
                  <a:schemeClr val="bg1"/>
                </a:solidFill>
              </a:defRPr>
            </a:lvl1pPr>
          </a:lstStyle>
          <a:p>
            <a:pPr lvl="0"/>
            <a:r>
              <a:rPr lang="en-US"/>
              <a:t>RESTRICTIVE</a:t>
            </a:r>
          </a:p>
        </p:txBody>
      </p:sp>
      <p:sp>
        <p:nvSpPr>
          <p:cNvPr id="10" name="Text Placeholder 8">
            <a:extLst>
              <a:ext uri="{FF2B5EF4-FFF2-40B4-BE49-F238E27FC236}">
                <a16:creationId xmlns:a16="http://schemas.microsoft.com/office/drawing/2014/main" id="{01C6A0E8-F5A0-486D-8F14-8B4BDDA4EF02}"/>
              </a:ext>
            </a:extLst>
          </p:cNvPr>
          <p:cNvSpPr>
            <a:spLocks noGrp="1"/>
          </p:cNvSpPr>
          <p:nvPr>
            <p:ph type="body" sz="quarter" idx="34" hasCustomPrompt="1"/>
          </p:nvPr>
        </p:nvSpPr>
        <p:spPr>
          <a:xfrm>
            <a:off x="4121734" y="2238700"/>
            <a:ext cx="390906" cy="2208793"/>
          </a:xfrm>
        </p:spPr>
        <p:txBody>
          <a:bodyPr vert="vert270" tIns="182880" anchor="ctr"/>
          <a:lstStyle>
            <a:lvl1pPr>
              <a:lnSpc>
                <a:spcPct val="100000"/>
              </a:lnSpc>
              <a:spcBef>
                <a:spcPts val="0"/>
              </a:spcBef>
              <a:defRPr sz="1500" b="1" cap="all" baseline="0">
                <a:solidFill>
                  <a:schemeClr val="bg1"/>
                </a:solidFill>
              </a:defRPr>
            </a:lvl1pPr>
          </a:lstStyle>
          <a:p>
            <a:pPr lvl="0"/>
            <a:r>
              <a:rPr lang="en-US"/>
              <a:t>FUNCTIONAL</a:t>
            </a:r>
          </a:p>
        </p:txBody>
      </p:sp>
      <p:sp>
        <p:nvSpPr>
          <p:cNvPr id="11" name="Text Placeholder 8">
            <a:extLst>
              <a:ext uri="{FF2B5EF4-FFF2-40B4-BE49-F238E27FC236}">
                <a16:creationId xmlns:a16="http://schemas.microsoft.com/office/drawing/2014/main" id="{3FC64677-FEC4-4D45-B1D2-113854418BE7}"/>
              </a:ext>
            </a:extLst>
          </p:cNvPr>
          <p:cNvSpPr>
            <a:spLocks noGrp="1"/>
          </p:cNvSpPr>
          <p:nvPr>
            <p:ph type="body" sz="quarter" idx="35" hasCustomPrompt="1"/>
          </p:nvPr>
        </p:nvSpPr>
        <p:spPr>
          <a:xfrm>
            <a:off x="6333948" y="1657101"/>
            <a:ext cx="390906" cy="2790392"/>
          </a:xfrm>
        </p:spPr>
        <p:txBody>
          <a:bodyPr vert="vert270" tIns="182880" anchor="ctr"/>
          <a:lstStyle>
            <a:lvl1pPr>
              <a:lnSpc>
                <a:spcPct val="100000"/>
              </a:lnSpc>
              <a:spcBef>
                <a:spcPts val="0"/>
              </a:spcBef>
              <a:defRPr sz="1500" b="1" cap="all" baseline="0">
                <a:solidFill>
                  <a:schemeClr val="bg1"/>
                </a:solidFill>
              </a:defRPr>
            </a:lvl1pPr>
          </a:lstStyle>
          <a:p>
            <a:pPr lvl="0"/>
            <a:r>
              <a:rPr lang="en-US"/>
              <a:t>EFFECTIVE</a:t>
            </a:r>
          </a:p>
        </p:txBody>
      </p:sp>
      <p:sp>
        <p:nvSpPr>
          <p:cNvPr id="12" name="Text Placeholder 8">
            <a:extLst>
              <a:ext uri="{FF2B5EF4-FFF2-40B4-BE49-F238E27FC236}">
                <a16:creationId xmlns:a16="http://schemas.microsoft.com/office/drawing/2014/main" id="{ED2A1E86-EDA7-4F10-A5BD-211B6B4052A3}"/>
              </a:ext>
            </a:extLst>
          </p:cNvPr>
          <p:cNvSpPr>
            <a:spLocks noGrp="1"/>
          </p:cNvSpPr>
          <p:nvPr>
            <p:ph type="body" sz="quarter" idx="36" hasCustomPrompt="1"/>
          </p:nvPr>
        </p:nvSpPr>
        <p:spPr>
          <a:xfrm>
            <a:off x="8531715" y="1060588"/>
            <a:ext cx="390906" cy="3386905"/>
          </a:xfrm>
        </p:spPr>
        <p:txBody>
          <a:bodyPr vert="vert270" tIns="182880" anchor="ctr"/>
          <a:lstStyle>
            <a:lvl1pPr>
              <a:lnSpc>
                <a:spcPct val="100000"/>
              </a:lnSpc>
              <a:spcBef>
                <a:spcPts val="0"/>
              </a:spcBef>
              <a:defRPr sz="1500" b="1" cap="all" baseline="0">
                <a:solidFill>
                  <a:schemeClr val="bg1"/>
                </a:solidFill>
              </a:defRPr>
            </a:lvl1pPr>
          </a:lstStyle>
          <a:p>
            <a:pPr lvl="0"/>
            <a:r>
              <a:rPr lang="en-US"/>
              <a:t>INNOVATIVE</a:t>
            </a:r>
          </a:p>
        </p:txBody>
      </p:sp>
      <p:sp>
        <p:nvSpPr>
          <p:cNvPr id="13" name="Text Placeholder 8">
            <a:extLst>
              <a:ext uri="{FF2B5EF4-FFF2-40B4-BE49-F238E27FC236}">
                <a16:creationId xmlns:a16="http://schemas.microsoft.com/office/drawing/2014/main" id="{CF973370-36D6-464B-BFAD-6F78D4CFD5DA}"/>
              </a:ext>
            </a:extLst>
          </p:cNvPr>
          <p:cNvSpPr>
            <a:spLocks noGrp="1"/>
          </p:cNvSpPr>
          <p:nvPr>
            <p:ph type="body" sz="quarter" idx="37" hasCustomPrompt="1"/>
          </p:nvPr>
        </p:nvSpPr>
        <p:spPr>
          <a:xfrm>
            <a:off x="1930895" y="4552128"/>
            <a:ext cx="390906" cy="307345"/>
          </a:xfrm>
          <a:noFill/>
        </p:spPr>
        <p:txBody>
          <a:bodyPr vert="horz" anchor="ctr"/>
          <a:lstStyle>
            <a:lvl1pPr algn="ctr">
              <a:lnSpc>
                <a:spcPct val="100000"/>
              </a:lnSpc>
              <a:spcBef>
                <a:spcPts val="0"/>
              </a:spcBef>
              <a:defRPr sz="1800" b="1">
                <a:solidFill>
                  <a:schemeClr val="bg1"/>
                </a:solidFill>
              </a:defRPr>
            </a:lvl1pPr>
          </a:lstStyle>
          <a:p>
            <a:pPr lvl="0"/>
            <a:r>
              <a:rPr lang="en-US"/>
              <a:t>1</a:t>
            </a:r>
          </a:p>
        </p:txBody>
      </p:sp>
      <p:sp>
        <p:nvSpPr>
          <p:cNvPr id="15" name="Text Placeholder 8">
            <a:extLst>
              <a:ext uri="{FF2B5EF4-FFF2-40B4-BE49-F238E27FC236}">
                <a16:creationId xmlns:a16="http://schemas.microsoft.com/office/drawing/2014/main" id="{13B2EE2D-5121-4090-9565-D2CAEF9FE68F}"/>
              </a:ext>
            </a:extLst>
          </p:cNvPr>
          <p:cNvSpPr>
            <a:spLocks noGrp="1"/>
          </p:cNvSpPr>
          <p:nvPr>
            <p:ph type="body" sz="quarter" idx="39" hasCustomPrompt="1"/>
          </p:nvPr>
        </p:nvSpPr>
        <p:spPr>
          <a:xfrm>
            <a:off x="6333948" y="4549305"/>
            <a:ext cx="390906" cy="307345"/>
          </a:xfrm>
        </p:spPr>
        <p:txBody>
          <a:bodyPr vert="horz" anchor="ctr"/>
          <a:lstStyle>
            <a:lvl1pPr algn="ctr">
              <a:lnSpc>
                <a:spcPct val="100000"/>
              </a:lnSpc>
              <a:spcBef>
                <a:spcPts val="0"/>
              </a:spcBef>
              <a:defRPr sz="1800" b="1">
                <a:solidFill>
                  <a:schemeClr val="bg1"/>
                </a:solidFill>
              </a:defRPr>
            </a:lvl1pPr>
          </a:lstStyle>
          <a:p>
            <a:pPr lvl="0"/>
            <a:r>
              <a:rPr lang="en-US"/>
              <a:t>3</a:t>
            </a:r>
          </a:p>
        </p:txBody>
      </p:sp>
      <p:sp>
        <p:nvSpPr>
          <p:cNvPr id="16" name="Text Placeholder 8">
            <a:extLst>
              <a:ext uri="{FF2B5EF4-FFF2-40B4-BE49-F238E27FC236}">
                <a16:creationId xmlns:a16="http://schemas.microsoft.com/office/drawing/2014/main" id="{24BFEE5A-57D9-491A-A783-F75663EFDC6D}"/>
              </a:ext>
            </a:extLst>
          </p:cNvPr>
          <p:cNvSpPr>
            <a:spLocks noGrp="1"/>
          </p:cNvSpPr>
          <p:nvPr>
            <p:ph type="body" sz="quarter" idx="40" hasCustomPrompt="1"/>
          </p:nvPr>
        </p:nvSpPr>
        <p:spPr>
          <a:xfrm>
            <a:off x="8531715" y="4552128"/>
            <a:ext cx="390906" cy="307345"/>
          </a:xfrm>
        </p:spPr>
        <p:txBody>
          <a:bodyPr vert="horz" anchor="ctr"/>
          <a:lstStyle>
            <a:lvl1pPr algn="ctr">
              <a:lnSpc>
                <a:spcPct val="100000"/>
              </a:lnSpc>
              <a:spcBef>
                <a:spcPts val="0"/>
              </a:spcBef>
              <a:defRPr sz="1800" b="1">
                <a:solidFill>
                  <a:schemeClr val="bg1"/>
                </a:solidFill>
              </a:defRPr>
            </a:lvl1pPr>
          </a:lstStyle>
          <a:p>
            <a:pPr lvl="0"/>
            <a:r>
              <a:rPr lang="en-US"/>
              <a:t>4</a:t>
            </a:r>
          </a:p>
        </p:txBody>
      </p:sp>
      <p:cxnSp>
        <p:nvCxnSpPr>
          <p:cNvPr id="22" name="Straight Connector 21">
            <a:extLst>
              <a:ext uri="{FF2B5EF4-FFF2-40B4-BE49-F238E27FC236}">
                <a16:creationId xmlns:a16="http://schemas.microsoft.com/office/drawing/2014/main" id="{86EA704D-71DC-4516-9BAB-FBC3B895053A}"/>
              </a:ext>
            </a:extLst>
          </p:cNvPr>
          <p:cNvCxnSpPr>
            <a:cxnSpLocks/>
          </p:cNvCxnSpPr>
          <p:nvPr/>
        </p:nvCxnSpPr>
        <p:spPr>
          <a:xfrm>
            <a:off x="1930895" y="2857412"/>
            <a:ext cx="0" cy="200661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D71EFB-BF46-48E4-B491-03413A820E52}"/>
              </a:ext>
            </a:extLst>
          </p:cNvPr>
          <p:cNvCxnSpPr>
            <a:cxnSpLocks/>
          </p:cNvCxnSpPr>
          <p:nvPr/>
        </p:nvCxnSpPr>
        <p:spPr>
          <a:xfrm>
            <a:off x="4121734" y="2238700"/>
            <a:ext cx="0" cy="26253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244D8D-55EF-4EDF-854B-0AFDFA8DE91D}"/>
              </a:ext>
            </a:extLst>
          </p:cNvPr>
          <p:cNvCxnSpPr>
            <a:cxnSpLocks/>
          </p:cNvCxnSpPr>
          <p:nvPr/>
        </p:nvCxnSpPr>
        <p:spPr>
          <a:xfrm>
            <a:off x="6333948" y="1657264"/>
            <a:ext cx="0" cy="320675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CB3968-8BF4-44E0-9BB3-4614061AA054}"/>
              </a:ext>
            </a:extLst>
          </p:cNvPr>
          <p:cNvCxnSpPr>
            <a:cxnSpLocks/>
          </p:cNvCxnSpPr>
          <p:nvPr/>
        </p:nvCxnSpPr>
        <p:spPr>
          <a:xfrm>
            <a:off x="8531715" y="1060751"/>
            <a:ext cx="0" cy="380327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34F5077A-6B15-4B1D-A1A5-00D1329AE472}"/>
              </a:ext>
            </a:extLst>
          </p:cNvPr>
          <p:cNvSpPr>
            <a:spLocks noGrp="1"/>
          </p:cNvSpPr>
          <p:nvPr>
            <p:ph type="body" sz="quarter" idx="41" hasCustomPrompt="1"/>
          </p:nvPr>
        </p:nvSpPr>
        <p:spPr>
          <a:xfrm>
            <a:off x="219456" y="763937"/>
            <a:ext cx="4352544" cy="230833"/>
          </a:xfrm>
        </p:spPr>
        <p:txBody>
          <a:bodyPr lIns="182880" rIns="182880"/>
          <a:lstStyle>
            <a:lvl1pPr algn="l">
              <a:lnSpc>
                <a:spcPct val="100000"/>
              </a:lnSpc>
              <a:spcBef>
                <a:spcPts val="0"/>
              </a:spcBef>
              <a:defRPr sz="1500" b="1" cap="all" baseline="0">
                <a:solidFill>
                  <a:srgbClr val="5B6770"/>
                </a:solidFill>
              </a:defRPr>
            </a:lvl1pPr>
            <a:lvl2pPr>
              <a:defRPr sz="1350" b="1">
                <a:solidFill>
                  <a:schemeClr val="accent3"/>
                </a:solidFill>
              </a:defRPr>
            </a:lvl2pPr>
            <a:lvl3pPr>
              <a:defRPr sz="1200" b="1">
                <a:solidFill>
                  <a:schemeClr val="accent3"/>
                </a:solidFill>
              </a:defRPr>
            </a:lvl3pPr>
            <a:lvl4pPr>
              <a:defRPr sz="1050" b="1">
                <a:solidFill>
                  <a:schemeClr val="accent3"/>
                </a:solidFill>
              </a:defRPr>
            </a:lvl4pPr>
            <a:lvl5pPr>
              <a:defRPr sz="900" b="1">
                <a:solidFill>
                  <a:schemeClr val="accent3"/>
                </a:solidFill>
              </a:defRPr>
            </a:lvl5pPr>
          </a:lstStyle>
          <a:p>
            <a:pPr lvl="0"/>
            <a:r>
              <a:rPr lang="en-US"/>
              <a:t>IT FOCUSED ON ORGANIZATION</a:t>
            </a:r>
          </a:p>
        </p:txBody>
      </p:sp>
      <p:sp>
        <p:nvSpPr>
          <p:cNvPr id="49" name="Text Placeholder 47">
            <a:extLst>
              <a:ext uri="{FF2B5EF4-FFF2-40B4-BE49-F238E27FC236}">
                <a16:creationId xmlns:a16="http://schemas.microsoft.com/office/drawing/2014/main" id="{9709E54E-6DE3-4ED1-A5D3-B2396D63044A}"/>
              </a:ext>
            </a:extLst>
          </p:cNvPr>
          <p:cNvSpPr>
            <a:spLocks noGrp="1"/>
          </p:cNvSpPr>
          <p:nvPr>
            <p:ph type="body" sz="quarter" idx="42" hasCustomPrompt="1"/>
          </p:nvPr>
        </p:nvSpPr>
        <p:spPr>
          <a:xfrm>
            <a:off x="4565383" y="763938"/>
            <a:ext cx="4355234" cy="461665"/>
          </a:xfrm>
        </p:spPr>
        <p:txBody>
          <a:bodyPr wrap="square" lIns="182880" rIns="182880">
            <a:spAutoFit/>
          </a:bodyPr>
          <a:lstStyle>
            <a:lvl1pPr algn="l">
              <a:lnSpc>
                <a:spcPct val="100000"/>
              </a:lnSpc>
              <a:spcBef>
                <a:spcPts val="0"/>
              </a:spcBef>
              <a:defRPr sz="1500" b="1" cap="all" baseline="0">
                <a:solidFill>
                  <a:srgbClr val="6CC24A"/>
                </a:solidFill>
              </a:defRPr>
            </a:lvl1pPr>
            <a:lvl2pPr>
              <a:defRPr sz="1350" b="1">
                <a:solidFill>
                  <a:schemeClr val="accent3"/>
                </a:solidFill>
              </a:defRPr>
            </a:lvl2pPr>
            <a:lvl3pPr>
              <a:defRPr sz="1200" b="1">
                <a:solidFill>
                  <a:schemeClr val="accent3"/>
                </a:solidFill>
              </a:defRPr>
            </a:lvl3pPr>
            <a:lvl4pPr>
              <a:defRPr sz="1050" b="1">
                <a:solidFill>
                  <a:schemeClr val="accent3"/>
                </a:solidFill>
              </a:defRPr>
            </a:lvl4pPr>
            <a:lvl5pPr>
              <a:defRPr sz="900" b="1">
                <a:solidFill>
                  <a:schemeClr val="accent3"/>
                </a:solidFill>
              </a:defRPr>
            </a:lvl5pPr>
          </a:lstStyle>
          <a:p>
            <a:pPr lvl="0"/>
            <a:r>
              <a:rPr lang="en-US"/>
              <a:t>IT focused on Mission, Vision, Business Goals</a:t>
            </a:r>
          </a:p>
        </p:txBody>
      </p:sp>
      <p:sp>
        <p:nvSpPr>
          <p:cNvPr id="14" name="Text Placeholder 8">
            <a:extLst>
              <a:ext uri="{FF2B5EF4-FFF2-40B4-BE49-F238E27FC236}">
                <a16:creationId xmlns:a16="http://schemas.microsoft.com/office/drawing/2014/main" id="{BAFB2A15-E807-4AA4-843B-3B19E286E1B2}"/>
              </a:ext>
            </a:extLst>
          </p:cNvPr>
          <p:cNvSpPr>
            <a:spLocks noGrp="1"/>
          </p:cNvSpPr>
          <p:nvPr>
            <p:ph type="body" sz="quarter" idx="38" hasCustomPrompt="1"/>
          </p:nvPr>
        </p:nvSpPr>
        <p:spPr>
          <a:xfrm>
            <a:off x="4120990" y="4549305"/>
            <a:ext cx="389645" cy="307345"/>
          </a:xfrm>
        </p:spPr>
        <p:txBody>
          <a:bodyPr vert="horz" anchor="ctr"/>
          <a:lstStyle>
            <a:lvl1pPr algn="ctr">
              <a:lnSpc>
                <a:spcPct val="100000"/>
              </a:lnSpc>
              <a:spcBef>
                <a:spcPts val="0"/>
              </a:spcBef>
              <a:defRPr sz="1800" b="1">
                <a:solidFill>
                  <a:schemeClr val="bg1"/>
                </a:solidFill>
              </a:defRPr>
            </a:lvl1pPr>
          </a:lstStyle>
          <a:p>
            <a:pPr lvl="0"/>
            <a:r>
              <a:rPr lang="en-US"/>
              <a:t>2</a:t>
            </a:r>
          </a:p>
        </p:txBody>
      </p:sp>
    </p:spTree>
    <p:extLst>
      <p:ext uri="{BB962C8B-B14F-4D97-AF65-F5344CB8AC3E}">
        <p14:creationId xmlns:p14="http://schemas.microsoft.com/office/powerpoint/2010/main" val="3861714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5C50437-09F0-419A-91A7-59275EBA6B5A}"/>
              </a:ext>
            </a:extLst>
          </p:cNvPr>
          <p:cNvPicPr>
            <a:picLocks noChangeAspect="1"/>
          </p:cNvPicPr>
          <p:nvPr/>
        </p:nvPicPr>
        <p:blipFill>
          <a:blip r:embed="rId3"/>
          <a:stretch>
            <a:fillRect/>
          </a:stretch>
        </p:blipFill>
        <p:spPr>
          <a:xfrm>
            <a:off x="8680186" y="4915491"/>
            <a:ext cx="233984" cy="233171"/>
          </a:xfrm>
          <a:prstGeom prst="rect">
            <a:avLst/>
          </a:prstGeom>
        </p:spPr>
      </p:pic>
      <p:sp>
        <p:nvSpPr>
          <p:cNvPr id="14" name="TextBox 13">
            <a:extLst>
              <a:ext uri="{FF2B5EF4-FFF2-40B4-BE49-F238E27FC236}">
                <a16:creationId xmlns:a16="http://schemas.microsoft.com/office/drawing/2014/main" id="{0B405CC6-9503-4EA1-8A9B-D3F6FBACC3F5}"/>
              </a:ext>
            </a:extLst>
          </p:cNvPr>
          <p:cNvSpPr txBox="1"/>
          <p:nvPr/>
        </p:nvSpPr>
        <p:spPr>
          <a:xfrm>
            <a:off x="6859004" y="4942822"/>
            <a:ext cx="1752602" cy="199738"/>
          </a:xfrm>
          <a:prstGeom prst="rect">
            <a:avLst/>
          </a:prstGeom>
          <a:noFill/>
        </p:spPr>
        <p:txBody>
          <a:bodyPr wrap="square" lIns="0" tIns="0" rIns="0" bIns="0" rtlCol="0" anchor="ctr" anchorCtr="0">
            <a:noAutofit/>
          </a:bodyPr>
          <a:lstStyle/>
          <a:p>
            <a:pPr algn="r"/>
            <a:r>
              <a:rPr lang="en-US" sz="675">
                <a:solidFill>
                  <a:schemeClr val="tx2"/>
                </a:solidFill>
              </a:rPr>
              <a:t>© DelCor Technology Solutions, Inc.</a:t>
            </a:r>
            <a:endParaRPr lang="en-US" sz="1013">
              <a:solidFill>
                <a:schemeClr val="tx2"/>
              </a:solidFill>
            </a:endParaRPr>
          </a:p>
        </p:txBody>
      </p:sp>
      <p:sp>
        <p:nvSpPr>
          <p:cNvPr id="7" name="Title 1">
            <a:extLst>
              <a:ext uri="{FF2B5EF4-FFF2-40B4-BE49-F238E27FC236}">
                <a16:creationId xmlns:a16="http://schemas.microsoft.com/office/drawing/2014/main" id="{A58CDF0A-6718-47C0-B505-9FC1F085A800}"/>
              </a:ext>
            </a:extLst>
          </p:cNvPr>
          <p:cNvSpPr>
            <a:spLocks noGrp="1"/>
          </p:cNvSpPr>
          <p:nvPr>
            <p:ph type="ctrTitle" hasCustomPrompt="1"/>
          </p:nvPr>
        </p:nvSpPr>
        <p:spPr>
          <a:xfrm>
            <a:off x="1159354" y="1746359"/>
            <a:ext cx="6825293" cy="1433606"/>
          </a:xfrm>
          <a:prstGeom prst="rect">
            <a:avLst/>
          </a:prstGeom>
        </p:spPr>
        <p:txBody>
          <a:bodyPr lIns="0" tIns="0" rIns="0" bIns="0" anchor="ctr" anchorCtr="0">
            <a:noAutofit/>
          </a:bodyPr>
          <a:lstStyle>
            <a:lvl1pPr algn="ctr">
              <a:lnSpc>
                <a:spcPts val="4500"/>
              </a:lnSpc>
              <a:defRPr sz="4050" b="1" cap="none" baseline="0">
                <a:solidFill>
                  <a:schemeClr val="accent3"/>
                </a:solidFill>
                <a:latin typeface="+mn-lt"/>
              </a:defRPr>
            </a:lvl1pPr>
          </a:lstStyle>
          <a:p>
            <a:r>
              <a:rPr lang="en-US"/>
              <a:t>QUOTE SLIDE</a:t>
            </a:r>
          </a:p>
        </p:txBody>
      </p:sp>
      <p:sp>
        <p:nvSpPr>
          <p:cNvPr id="8" name="Subtitle 2">
            <a:extLst>
              <a:ext uri="{FF2B5EF4-FFF2-40B4-BE49-F238E27FC236}">
                <a16:creationId xmlns:a16="http://schemas.microsoft.com/office/drawing/2014/main" id="{0704E054-C6D6-4740-9DB2-4E2ECBB86348}"/>
              </a:ext>
            </a:extLst>
          </p:cNvPr>
          <p:cNvSpPr>
            <a:spLocks noGrp="1"/>
          </p:cNvSpPr>
          <p:nvPr>
            <p:ph type="subTitle" idx="1" hasCustomPrompt="1"/>
          </p:nvPr>
        </p:nvSpPr>
        <p:spPr>
          <a:xfrm>
            <a:off x="1159354" y="3452126"/>
            <a:ext cx="6825293" cy="217862"/>
          </a:xfrm>
          <a:prstGeom prst="rect">
            <a:avLst/>
          </a:prstGeom>
        </p:spPr>
        <p:txBody>
          <a:bodyPr lIns="0" tIns="0" rIns="0" bIns="0">
            <a:noAutofit/>
          </a:bodyPr>
          <a:lstStyle>
            <a:lvl1pPr marL="0" indent="0" algn="ctr">
              <a:lnSpc>
                <a:spcPct val="100000"/>
              </a:lnSpc>
              <a:spcBef>
                <a:spcPts val="0"/>
              </a:spcBef>
              <a:buNone/>
              <a:defRPr sz="1500" i="1">
                <a:solidFill>
                  <a:schemeClr val="tx2"/>
                </a:solidFill>
                <a:latin typeface="+mn-lt"/>
                <a:cs typeface="Arial" panose="020B0604020202020204" pitchFamily="34" charset="0"/>
              </a:defRPr>
            </a:lvl1pPr>
            <a:lvl2pPr marL="257163"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8" indent="0" algn="ctr">
              <a:buNone/>
              <a:defRPr sz="900"/>
            </a:lvl9pPr>
          </a:lstStyle>
          <a:p>
            <a:r>
              <a:rPr lang="en-US"/>
              <a:t>Name</a:t>
            </a:r>
          </a:p>
        </p:txBody>
      </p:sp>
      <p:sp>
        <p:nvSpPr>
          <p:cNvPr id="10" name="Text Placeholder 42">
            <a:extLst>
              <a:ext uri="{FF2B5EF4-FFF2-40B4-BE49-F238E27FC236}">
                <a16:creationId xmlns:a16="http://schemas.microsoft.com/office/drawing/2014/main" id="{2D975FA8-E6EA-4DC5-ACAD-F76837F0E7AA}"/>
              </a:ext>
            </a:extLst>
          </p:cNvPr>
          <p:cNvSpPr>
            <a:spLocks noGrp="1"/>
          </p:cNvSpPr>
          <p:nvPr>
            <p:ph type="body" sz="quarter" idx="31" hasCustomPrompt="1"/>
          </p:nvPr>
        </p:nvSpPr>
        <p:spPr>
          <a:xfrm>
            <a:off x="757400" y="1259268"/>
            <a:ext cx="402354" cy="1107996"/>
          </a:xfrm>
          <a:prstGeom prst="rect">
            <a:avLst/>
          </a:prstGeom>
          <a:noFill/>
          <a:effectLst/>
        </p:spPr>
        <p:txBody>
          <a:bodyPr wrap="none" lIns="0" tIns="0" rIns="0" bIns="0" anchor="ctr" anchorCtr="0">
            <a:spAutoFit/>
          </a:bodyPr>
          <a:lstStyle>
            <a:lvl1pPr marL="0" indent="0" algn="ctr">
              <a:lnSpc>
                <a:spcPct val="100000"/>
              </a:lnSpc>
              <a:spcBef>
                <a:spcPts val="0"/>
              </a:spcBef>
              <a:buNone/>
              <a:defRPr sz="7200" b="1">
                <a:solidFill>
                  <a:schemeClr val="accent1"/>
                </a:solidFill>
                <a:latin typeface="+mj-lt"/>
              </a:defRPr>
            </a:lvl1pPr>
          </a:lstStyle>
          <a:p>
            <a:pPr lvl="0"/>
            <a:r>
              <a:rPr lang="en-US"/>
              <a:t>“</a:t>
            </a:r>
          </a:p>
        </p:txBody>
      </p:sp>
      <p:sp>
        <p:nvSpPr>
          <p:cNvPr id="11" name="Text Placeholder 42">
            <a:extLst>
              <a:ext uri="{FF2B5EF4-FFF2-40B4-BE49-F238E27FC236}">
                <a16:creationId xmlns:a16="http://schemas.microsoft.com/office/drawing/2014/main" id="{4A3B408B-B446-47BE-8039-3F8728A0831A}"/>
              </a:ext>
            </a:extLst>
          </p:cNvPr>
          <p:cNvSpPr>
            <a:spLocks noGrp="1"/>
          </p:cNvSpPr>
          <p:nvPr>
            <p:ph type="body" sz="quarter" idx="32" hasCustomPrompt="1"/>
          </p:nvPr>
        </p:nvSpPr>
        <p:spPr>
          <a:xfrm rot="10800000">
            <a:off x="7984246" y="2544472"/>
            <a:ext cx="402354" cy="1107996"/>
          </a:xfrm>
          <a:prstGeom prst="rect">
            <a:avLst/>
          </a:prstGeom>
          <a:noFill/>
          <a:effectLst/>
        </p:spPr>
        <p:txBody>
          <a:bodyPr wrap="none" lIns="0" tIns="0" rIns="0" bIns="0" anchor="ctr" anchorCtr="0">
            <a:spAutoFit/>
          </a:bodyPr>
          <a:lstStyle>
            <a:lvl1pPr marL="0" indent="0" algn="ctr">
              <a:lnSpc>
                <a:spcPct val="100000"/>
              </a:lnSpc>
              <a:spcBef>
                <a:spcPts val="0"/>
              </a:spcBef>
              <a:buNone/>
              <a:defRPr sz="7200" b="1">
                <a:solidFill>
                  <a:schemeClr val="accent1"/>
                </a:solidFill>
                <a:latin typeface="+mj-lt"/>
              </a:defRPr>
            </a:lvl1pPr>
          </a:lstStyle>
          <a:p>
            <a:pPr lvl="0"/>
            <a:r>
              <a:rPr lang="en-US"/>
              <a:t>“</a:t>
            </a:r>
          </a:p>
        </p:txBody>
      </p:sp>
    </p:spTree>
    <p:extLst>
      <p:ext uri="{BB962C8B-B14F-4D97-AF65-F5344CB8AC3E}">
        <p14:creationId xmlns:p14="http://schemas.microsoft.com/office/powerpoint/2010/main" val="2764320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Provided by: DelCor</a:t>
            </a:r>
            <a:endParaRPr/>
          </a:p>
        </p:txBody>
      </p:sp>
      <p:sp>
        <p:nvSpPr>
          <p:cNvPr id="89" name="Shape 8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5448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Provided by: DelCor</a:t>
            </a:r>
            <a:endParaRPr/>
          </a:p>
        </p:txBody>
      </p:sp>
      <p:sp>
        <p:nvSpPr>
          <p:cNvPr id="98" name="Shape 9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95427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Provided by: DelCor</a:t>
            </a:r>
            <a:endParaRPr/>
          </a:p>
        </p:txBody>
      </p:sp>
      <p:sp>
        <p:nvSpPr>
          <p:cNvPr id="80" name="Shape 8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2036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228600" y="228600"/>
            <a:ext cx="8686801" cy="435429"/>
          </a:xfrm>
        </p:spPr>
        <p:txBody>
          <a:bodyPr/>
          <a:lstStyle>
            <a:lvl1pPr>
              <a:defRPr sz="2400">
                <a:solidFill>
                  <a:schemeClr val="tx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62F4CC4-9829-41AD-AD6C-58B45F3FE684}"/>
              </a:ext>
            </a:extLst>
          </p:cNvPr>
          <p:cNvSpPr>
            <a:spLocks noGrp="1"/>
          </p:cNvSpPr>
          <p:nvPr>
            <p:ph type="ftr" sz="quarter" idx="10"/>
          </p:nvPr>
        </p:nvSpPr>
        <p:spPr/>
        <p:txBody>
          <a:bodyPr/>
          <a:lstStyle/>
          <a:p>
            <a:r>
              <a:rPr lang="en-US"/>
              <a:t>Provided by: DelCor</a:t>
            </a:r>
          </a:p>
        </p:txBody>
      </p:sp>
    </p:spTree>
    <p:extLst>
      <p:ext uri="{BB962C8B-B14F-4D97-AF65-F5344CB8AC3E}">
        <p14:creationId xmlns:p14="http://schemas.microsoft.com/office/powerpoint/2010/main" val="965217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228600" y="228600"/>
            <a:ext cx="8686801" cy="435429"/>
          </a:xfrm>
        </p:spPr>
        <p:txBody>
          <a:bodyPr/>
          <a:lstStyle>
            <a:lvl1pPr>
              <a:defRPr sz="2400">
                <a:solidFill>
                  <a:schemeClr val="tx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62F4CC4-9829-41AD-AD6C-58B45F3FE68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76517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76905" y="4814158"/>
            <a:ext cx="385301" cy="170373"/>
          </a:xfrm>
          <a:prstGeom prst="rect">
            <a:avLst/>
          </a:prstGeom>
        </p:spPr>
        <p:txBody>
          <a:bodyPr/>
          <a:lstStyle/>
          <a:p>
            <a:fld id="{D8D877B3-D348-4611-9BDB-C5374591D951}" type="slidenum">
              <a:rPr lang="en-US" smtClean="0"/>
              <a:pPr/>
              <a:t>‹#›</a:t>
            </a:fld>
            <a:endParaRPr lang="en-US"/>
          </a:p>
        </p:txBody>
      </p:sp>
      <p:sp>
        <p:nvSpPr>
          <p:cNvPr id="4" name="Picture Placeholder 4"/>
          <p:cNvSpPr>
            <a:spLocks noGrp="1"/>
          </p:cNvSpPr>
          <p:nvPr>
            <p:ph type="pic" sz="quarter" idx="11" hasCustomPrompt="1"/>
          </p:nvPr>
        </p:nvSpPr>
        <p:spPr>
          <a:xfrm>
            <a:off x="0" y="0"/>
            <a:ext cx="9144000" cy="5143500"/>
          </a:xfrm>
          <a:prstGeom prst="rect">
            <a:avLst/>
          </a:prstGeom>
          <a:pattFill prst="pct10">
            <a:fgClr>
              <a:schemeClr val="tx1"/>
            </a:fgClr>
            <a:bgClr>
              <a:schemeClr val="bg1"/>
            </a:bgClr>
          </a:pattFill>
        </p:spPr>
        <p:txBody>
          <a:bodyPr anchor="ctr">
            <a:normAutofit/>
          </a:bodyPr>
          <a:lstStyle>
            <a:lvl1pPr algn="ctr">
              <a:defRPr sz="750" b="1" baseline="0"/>
            </a:lvl1pPr>
          </a:lstStyle>
          <a:p>
            <a:r>
              <a:rPr lang="en-US"/>
              <a:t>Drag &amp; Drop Image</a:t>
            </a:r>
          </a:p>
        </p:txBody>
      </p:sp>
    </p:spTree>
    <p:extLst>
      <p:ext uri="{BB962C8B-B14F-4D97-AF65-F5344CB8AC3E}">
        <p14:creationId xmlns:p14="http://schemas.microsoft.com/office/powerpoint/2010/main" val="1729358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Cus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BB00DA-DFD8-410F-9AF7-0F8524C414E6}"/>
              </a:ext>
            </a:extLst>
          </p:cNvPr>
          <p:cNvSpPr/>
          <p:nvPr userDrawn="1"/>
        </p:nvSpPr>
        <p:spPr>
          <a:xfrm>
            <a:off x="0" y="5094353"/>
            <a:ext cx="9144000" cy="81642"/>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4BD234F1-FDEC-49FB-BAAA-1CB50BCA3F42}"/>
              </a:ext>
            </a:extLst>
          </p:cNvPr>
          <p:cNvPicPr>
            <a:picLocks noChangeAspect="1"/>
          </p:cNvPicPr>
          <p:nvPr userDrawn="1"/>
        </p:nvPicPr>
        <p:blipFill>
          <a:blip r:embed="rId3"/>
          <a:stretch>
            <a:fillRect/>
          </a:stretch>
        </p:blipFill>
        <p:spPr>
          <a:xfrm>
            <a:off x="233079" y="420705"/>
            <a:ext cx="2191317" cy="467459"/>
          </a:xfrm>
          <a:prstGeom prst="rect">
            <a:avLst/>
          </a:prstGeom>
        </p:spPr>
      </p:pic>
      <p:sp>
        <p:nvSpPr>
          <p:cNvPr id="104" name="Title 1"/>
          <p:cNvSpPr>
            <a:spLocks noGrp="1"/>
          </p:cNvSpPr>
          <p:nvPr>
            <p:ph type="ctrTitle" hasCustomPrompt="1"/>
          </p:nvPr>
        </p:nvSpPr>
        <p:spPr>
          <a:xfrm>
            <a:off x="228600" y="1171577"/>
            <a:ext cx="4410075" cy="1873127"/>
          </a:xfrm>
          <a:prstGeom prst="rect">
            <a:avLst/>
          </a:prstGeom>
        </p:spPr>
        <p:txBody>
          <a:bodyPr lIns="0" tIns="0" rIns="0" bIns="0" anchor="b" anchorCtr="0">
            <a:noAutofit/>
          </a:bodyPr>
          <a:lstStyle>
            <a:lvl1pPr algn="l">
              <a:lnSpc>
                <a:spcPts val="3300"/>
              </a:lnSpc>
              <a:defRPr sz="3300" b="1" kern="0" cap="all" spc="0" baseline="0">
                <a:solidFill>
                  <a:schemeClr val="accent3"/>
                </a:solidFill>
                <a:latin typeface="+mn-lt"/>
              </a:defRPr>
            </a:lvl1pPr>
          </a:lstStyle>
          <a:p>
            <a:r>
              <a:rPr lang="en-US"/>
              <a:t>Title Slide</a:t>
            </a:r>
          </a:p>
        </p:txBody>
      </p:sp>
      <p:sp>
        <p:nvSpPr>
          <p:cNvPr id="105" name="Subtitle 2"/>
          <p:cNvSpPr>
            <a:spLocks noGrp="1"/>
          </p:cNvSpPr>
          <p:nvPr>
            <p:ph type="subTitle" idx="1" hasCustomPrompt="1"/>
          </p:nvPr>
        </p:nvSpPr>
        <p:spPr>
          <a:xfrm>
            <a:off x="228600" y="3305533"/>
            <a:ext cx="4410075" cy="331133"/>
          </a:xfrm>
          <a:prstGeom prst="rect">
            <a:avLst/>
          </a:prstGeom>
        </p:spPr>
        <p:txBody>
          <a:bodyPr lIns="0" tIns="0" rIns="0" bIns="0">
            <a:noAutofit/>
          </a:bodyPr>
          <a:lstStyle>
            <a:lvl1pPr marL="0" indent="0" algn="l">
              <a:lnSpc>
                <a:spcPct val="100000"/>
              </a:lnSpc>
              <a:spcBef>
                <a:spcPts val="0"/>
              </a:spcBef>
              <a:buNone/>
              <a:defRPr sz="2100" spc="0">
                <a:solidFill>
                  <a:schemeClr val="accent1"/>
                </a:solidFill>
                <a:latin typeface="+mn-lt"/>
              </a:defRPr>
            </a:lvl1pPr>
            <a:lvl2pPr marL="257163"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8" indent="0" algn="ctr">
              <a:buNone/>
              <a:defRPr sz="900"/>
            </a:lvl9pPr>
          </a:lstStyle>
          <a:p>
            <a:r>
              <a:rPr lang="en-US"/>
              <a:t>Subtitle</a:t>
            </a:r>
          </a:p>
        </p:txBody>
      </p:sp>
      <p:cxnSp>
        <p:nvCxnSpPr>
          <p:cNvPr id="17" name="Straight Connector 16">
            <a:extLst>
              <a:ext uri="{FF2B5EF4-FFF2-40B4-BE49-F238E27FC236}">
                <a16:creationId xmlns:a16="http://schemas.microsoft.com/office/drawing/2014/main" id="{5EA5F2B7-C240-40CF-B88F-98041AC83804}"/>
              </a:ext>
            </a:extLst>
          </p:cNvPr>
          <p:cNvCxnSpPr>
            <a:cxnSpLocks/>
          </p:cNvCxnSpPr>
          <p:nvPr userDrawn="1"/>
        </p:nvCxnSpPr>
        <p:spPr>
          <a:xfrm>
            <a:off x="228600" y="3171825"/>
            <a:ext cx="762000" cy="0"/>
          </a:xfrm>
          <a:prstGeom prst="line">
            <a:avLst/>
          </a:prstGeom>
          <a:ln w="12700">
            <a:solidFill>
              <a:srgbClr val="5B677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698E558-715D-485A-9E4E-65E1A2A5610D}"/>
              </a:ext>
            </a:extLst>
          </p:cNvPr>
          <p:cNvSpPr>
            <a:spLocks noGrp="1"/>
          </p:cNvSpPr>
          <p:nvPr>
            <p:ph type="body" sz="quarter" idx="10" hasCustomPrompt="1"/>
          </p:nvPr>
        </p:nvSpPr>
        <p:spPr>
          <a:xfrm>
            <a:off x="228600" y="3697407"/>
            <a:ext cx="4410075" cy="331133"/>
          </a:xfrm>
        </p:spPr>
        <p:txBody>
          <a:bodyPr/>
          <a:lstStyle>
            <a:lvl1pPr marL="0" indent="0" algn="l" defTabSz="685800" rtl="0" eaLnBrk="1" latinLnBrk="0" hangingPunct="1">
              <a:lnSpc>
                <a:spcPct val="100000"/>
              </a:lnSpc>
              <a:spcBef>
                <a:spcPts val="0"/>
              </a:spcBef>
              <a:buFont typeface="Arial" panose="020B0604020202020204" pitchFamily="34" charset="0"/>
              <a:buNone/>
              <a:defRPr lang="en-US" sz="2100" kern="1200" spc="0" dirty="0" smtClean="0">
                <a:solidFill>
                  <a:schemeClr val="accent1"/>
                </a:solidFill>
                <a:latin typeface="+mn-lt"/>
                <a:ea typeface="+mn-ea"/>
                <a:cs typeface="+mn-cs"/>
              </a:defRPr>
            </a:lvl1pPr>
            <a:lvl2pPr marL="0" indent="0">
              <a:buNone/>
              <a:defRPr/>
            </a:lvl2pPr>
          </a:lstStyle>
          <a:p>
            <a:pPr lvl="0"/>
            <a:r>
              <a:rPr lang="en-US"/>
              <a:t>Date</a:t>
            </a:r>
          </a:p>
        </p:txBody>
      </p:sp>
      <p:pic>
        <p:nvPicPr>
          <p:cNvPr id="4" name="Picture 3">
            <a:extLst>
              <a:ext uri="{FF2B5EF4-FFF2-40B4-BE49-F238E27FC236}">
                <a16:creationId xmlns:a16="http://schemas.microsoft.com/office/drawing/2014/main" id="{08EA6D16-9376-4EF7-8820-FB121B9B6D8E}"/>
              </a:ext>
            </a:extLst>
          </p:cNvPr>
          <p:cNvPicPr>
            <a:picLocks noChangeAspect="1"/>
          </p:cNvPicPr>
          <p:nvPr userDrawn="1"/>
        </p:nvPicPr>
        <p:blipFill>
          <a:blip r:embed="rId4"/>
          <a:stretch>
            <a:fillRect/>
          </a:stretch>
        </p:blipFill>
        <p:spPr>
          <a:xfrm>
            <a:off x="228601" y="4942823"/>
            <a:ext cx="233984" cy="233171"/>
          </a:xfrm>
          <a:prstGeom prst="rect">
            <a:avLst/>
          </a:prstGeom>
        </p:spPr>
      </p:pic>
      <p:sp>
        <p:nvSpPr>
          <p:cNvPr id="10" name="TextBox 9">
            <a:extLst>
              <a:ext uri="{FF2B5EF4-FFF2-40B4-BE49-F238E27FC236}">
                <a16:creationId xmlns:a16="http://schemas.microsoft.com/office/drawing/2014/main" id="{4A1946AE-DE26-4804-8E50-BE381DF8C158}"/>
              </a:ext>
            </a:extLst>
          </p:cNvPr>
          <p:cNvSpPr txBox="1"/>
          <p:nvPr userDrawn="1"/>
        </p:nvSpPr>
        <p:spPr>
          <a:xfrm>
            <a:off x="499428" y="4942823"/>
            <a:ext cx="1752602" cy="151530"/>
          </a:xfrm>
          <a:prstGeom prst="rect">
            <a:avLst/>
          </a:prstGeom>
          <a:noFill/>
        </p:spPr>
        <p:txBody>
          <a:bodyPr wrap="square" lIns="0" tIns="0" rIns="0" bIns="0" rtlCol="0" anchor="ctr" anchorCtr="0">
            <a:noAutofit/>
          </a:bodyPr>
          <a:lstStyle/>
          <a:p>
            <a:pPr algn="l"/>
            <a:r>
              <a:rPr lang="en-US" sz="675">
                <a:solidFill>
                  <a:schemeClr val="tx2"/>
                </a:solidFill>
              </a:rPr>
              <a:t>© DelCor Technology Solutions, Inc.</a:t>
            </a:r>
            <a:endParaRPr lang="en-US" sz="1013">
              <a:solidFill>
                <a:schemeClr val="tx2"/>
              </a:solidFill>
            </a:endParaRPr>
          </a:p>
        </p:txBody>
      </p:sp>
    </p:spTree>
    <p:extLst>
      <p:ext uri="{BB962C8B-B14F-4D97-AF65-F5344CB8AC3E}">
        <p14:creationId xmlns:p14="http://schemas.microsoft.com/office/powerpoint/2010/main" val="435447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Cus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3D1E52-3F2A-48E4-B3B9-00D3019346EF}"/>
              </a:ext>
            </a:extLst>
          </p:cNvPr>
          <p:cNvSpPr/>
          <p:nvPr userDrawn="1"/>
        </p:nvSpPr>
        <p:spPr>
          <a:xfrm>
            <a:off x="1861456" y="0"/>
            <a:ext cx="7282544" cy="5143500"/>
          </a:xfrm>
          <a:prstGeom prst="rect">
            <a:avLst/>
          </a:prstGeom>
          <a:gradFill flip="none" rotWithShape="1">
            <a:gsLst>
              <a:gs pos="0">
                <a:schemeClr val="accent1">
                  <a:lumMod val="5000"/>
                  <a:lumOff val="95000"/>
                  <a:alpha val="34000"/>
                </a:schemeClr>
              </a:gs>
              <a:gs pos="85000">
                <a:schemeClr val="bg1">
                  <a:alpha val="8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a:p>
        </p:txBody>
      </p:sp>
      <p:pic>
        <p:nvPicPr>
          <p:cNvPr id="26" name="Picture 25">
            <a:extLst>
              <a:ext uri="{FF2B5EF4-FFF2-40B4-BE49-F238E27FC236}">
                <a16:creationId xmlns:a16="http://schemas.microsoft.com/office/drawing/2014/main" id="{2896E18C-4786-4ED3-BA4C-6416BB5992FE}"/>
              </a:ext>
            </a:extLst>
          </p:cNvPr>
          <p:cNvPicPr>
            <a:picLocks noChangeAspect="1"/>
          </p:cNvPicPr>
          <p:nvPr userDrawn="1"/>
        </p:nvPicPr>
        <p:blipFill>
          <a:blip r:embed="rId2"/>
          <a:stretch>
            <a:fillRect/>
          </a:stretch>
        </p:blipFill>
        <p:spPr>
          <a:xfrm>
            <a:off x="1" y="940"/>
            <a:ext cx="1861457" cy="514162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p:spPr>
      </p:pic>
      <p:sp>
        <p:nvSpPr>
          <p:cNvPr id="104" name="Title 1"/>
          <p:cNvSpPr>
            <a:spLocks noGrp="1"/>
          </p:cNvSpPr>
          <p:nvPr>
            <p:ph type="ctrTitle" hasCustomPrompt="1"/>
          </p:nvPr>
        </p:nvSpPr>
        <p:spPr>
          <a:xfrm>
            <a:off x="2090107" y="1163747"/>
            <a:ext cx="6825293" cy="1376193"/>
          </a:xfrm>
          <a:prstGeom prst="rect">
            <a:avLst/>
          </a:prstGeom>
        </p:spPr>
        <p:txBody>
          <a:bodyPr lIns="0" tIns="0" rIns="0" bIns="0" anchor="b" anchorCtr="0">
            <a:noAutofit/>
          </a:bodyPr>
          <a:lstStyle>
            <a:lvl1pPr algn="l">
              <a:lnSpc>
                <a:spcPct val="90000"/>
              </a:lnSpc>
              <a:defRPr sz="4050" b="1" cap="all" baseline="0">
                <a:solidFill>
                  <a:schemeClr val="accent1"/>
                </a:solidFill>
                <a:latin typeface="+mn-lt"/>
              </a:defRPr>
            </a:lvl1pPr>
          </a:lstStyle>
          <a:p>
            <a:r>
              <a:rPr lang="en-US"/>
              <a:t>Divider Slide</a:t>
            </a:r>
          </a:p>
        </p:txBody>
      </p:sp>
      <p:sp>
        <p:nvSpPr>
          <p:cNvPr id="105" name="Subtitle 2"/>
          <p:cNvSpPr>
            <a:spLocks noGrp="1"/>
          </p:cNvSpPr>
          <p:nvPr>
            <p:ph type="subTitle" idx="1" hasCustomPrompt="1"/>
          </p:nvPr>
        </p:nvSpPr>
        <p:spPr>
          <a:xfrm>
            <a:off x="2090107" y="2783435"/>
            <a:ext cx="6825293" cy="217862"/>
          </a:xfrm>
          <a:prstGeom prst="rect">
            <a:avLst/>
          </a:prstGeom>
        </p:spPr>
        <p:txBody>
          <a:bodyPr lIns="0" tIns="0" rIns="0" bIns="0">
            <a:noAutofit/>
          </a:bodyPr>
          <a:lstStyle>
            <a:lvl1pPr marL="0" indent="0" algn="l">
              <a:lnSpc>
                <a:spcPct val="100000"/>
              </a:lnSpc>
              <a:spcBef>
                <a:spcPts val="0"/>
              </a:spcBef>
              <a:buNone/>
              <a:defRPr sz="1500">
                <a:solidFill>
                  <a:schemeClr val="tx2"/>
                </a:solidFill>
                <a:latin typeface="+mn-lt"/>
              </a:defRPr>
            </a:lvl1pPr>
            <a:lvl2pPr marL="257163"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8" indent="0" algn="ctr">
              <a:buNone/>
              <a:defRPr sz="900"/>
            </a:lvl9pPr>
          </a:lstStyle>
          <a:p>
            <a:r>
              <a:rPr lang="en-US"/>
              <a:t>Subtitle</a:t>
            </a:r>
          </a:p>
        </p:txBody>
      </p:sp>
      <p:cxnSp>
        <p:nvCxnSpPr>
          <p:cNvPr id="9" name="Straight Connector 8">
            <a:extLst>
              <a:ext uri="{FF2B5EF4-FFF2-40B4-BE49-F238E27FC236}">
                <a16:creationId xmlns:a16="http://schemas.microsoft.com/office/drawing/2014/main" id="{1542A53A-B055-4023-8329-4220A65892F1}"/>
              </a:ext>
            </a:extLst>
          </p:cNvPr>
          <p:cNvCxnSpPr>
            <a:cxnSpLocks/>
          </p:cNvCxnSpPr>
          <p:nvPr userDrawn="1"/>
        </p:nvCxnSpPr>
        <p:spPr>
          <a:xfrm>
            <a:off x="2090107" y="2645228"/>
            <a:ext cx="41973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C92C6CA-9AE9-4D99-B5E4-7B2A3753D37F}"/>
              </a:ext>
            </a:extLst>
          </p:cNvPr>
          <p:cNvSpPr/>
          <p:nvPr userDrawn="1"/>
        </p:nvSpPr>
        <p:spPr>
          <a:xfrm>
            <a:off x="1861456" y="3"/>
            <a:ext cx="81644" cy="5143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65C50437-09F0-419A-91A7-59275EBA6B5A}"/>
              </a:ext>
            </a:extLst>
          </p:cNvPr>
          <p:cNvPicPr>
            <a:picLocks noChangeAspect="1"/>
          </p:cNvPicPr>
          <p:nvPr userDrawn="1"/>
        </p:nvPicPr>
        <p:blipFill>
          <a:blip r:embed="rId3"/>
          <a:stretch>
            <a:fillRect/>
          </a:stretch>
        </p:blipFill>
        <p:spPr>
          <a:xfrm>
            <a:off x="8680186" y="4915491"/>
            <a:ext cx="233984" cy="233171"/>
          </a:xfrm>
          <a:prstGeom prst="rect">
            <a:avLst/>
          </a:prstGeom>
        </p:spPr>
      </p:pic>
      <p:sp>
        <p:nvSpPr>
          <p:cNvPr id="14" name="TextBox 13">
            <a:extLst>
              <a:ext uri="{FF2B5EF4-FFF2-40B4-BE49-F238E27FC236}">
                <a16:creationId xmlns:a16="http://schemas.microsoft.com/office/drawing/2014/main" id="{0B405CC6-9503-4EA1-8A9B-D3F6FBACC3F5}"/>
              </a:ext>
            </a:extLst>
          </p:cNvPr>
          <p:cNvSpPr txBox="1"/>
          <p:nvPr userDrawn="1"/>
        </p:nvSpPr>
        <p:spPr>
          <a:xfrm>
            <a:off x="6859004" y="4942822"/>
            <a:ext cx="1752602" cy="199738"/>
          </a:xfrm>
          <a:prstGeom prst="rect">
            <a:avLst/>
          </a:prstGeom>
          <a:noFill/>
        </p:spPr>
        <p:txBody>
          <a:bodyPr wrap="square" lIns="0" tIns="0" rIns="0" bIns="0" rtlCol="0" anchor="ctr" anchorCtr="0">
            <a:noAutofit/>
          </a:bodyPr>
          <a:lstStyle/>
          <a:p>
            <a:pPr algn="r"/>
            <a:r>
              <a:rPr lang="en-US" sz="675">
                <a:solidFill>
                  <a:schemeClr val="tx2"/>
                </a:solidFill>
              </a:rPr>
              <a:t>© DelCor Technology Solutions, Inc.</a:t>
            </a:r>
            <a:endParaRPr lang="en-US" sz="1013">
              <a:solidFill>
                <a:schemeClr val="tx2"/>
              </a:solidFill>
            </a:endParaRPr>
          </a:p>
        </p:txBody>
      </p:sp>
    </p:spTree>
    <p:extLst>
      <p:ext uri="{BB962C8B-B14F-4D97-AF65-F5344CB8AC3E}">
        <p14:creationId xmlns:p14="http://schemas.microsoft.com/office/powerpoint/2010/main" val="1321503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228600" y="228600"/>
            <a:ext cx="8686801" cy="435429"/>
          </a:xfrm>
        </p:spPr>
        <p:txBody>
          <a:bodyPr/>
          <a:lstStyle>
            <a:lvl1pPr>
              <a:defRPr sz="2400">
                <a:solidFill>
                  <a:schemeClr val="tx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62F4CC4-9829-41AD-AD6C-58B45F3FE68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316807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647CE0C-47A7-4DEE-90CD-8828A20331B0}"/>
              </a:ext>
            </a:extLst>
          </p:cNvPr>
          <p:cNvSpPr>
            <a:spLocks noGrp="1"/>
          </p:cNvSpPr>
          <p:nvPr>
            <p:ph sz="quarter" idx="10"/>
          </p:nvPr>
        </p:nvSpPr>
        <p:spPr>
          <a:xfrm>
            <a:off x="228600" y="942976"/>
            <a:ext cx="8686800" cy="3343274"/>
          </a:xfrm>
        </p:spPr>
        <p:txBody>
          <a:bodyPr/>
          <a:lstStyle>
            <a:lvl1pPr>
              <a:lnSpc>
                <a:spcPct val="110000"/>
              </a:lnSpc>
              <a:spcBef>
                <a:spcPts val="1350"/>
              </a:spcBef>
              <a:defRPr sz="2400"/>
            </a:lvl1pPr>
            <a:lvl2pPr marL="171450">
              <a:lnSpc>
                <a:spcPct val="110000"/>
              </a:lnSpc>
              <a:spcBef>
                <a:spcPts val="900"/>
              </a:spcBef>
              <a:defRPr sz="2100"/>
            </a:lvl2pPr>
            <a:lvl3pPr>
              <a:lnSpc>
                <a:spcPct val="110000"/>
              </a:lnSpc>
              <a:spcBef>
                <a:spcPts val="750"/>
              </a:spcBef>
              <a:defRPr sz="1800"/>
            </a:lvl3pPr>
            <a:lvl4pPr>
              <a:lnSpc>
                <a:spcPct val="110000"/>
              </a:lnSpc>
              <a:spcBef>
                <a:spcPts val="600"/>
              </a:spcBef>
              <a:defRPr sz="1500"/>
            </a:lvl4pPr>
            <a:lvl5pPr>
              <a:lnSpc>
                <a:spcPct val="110000"/>
              </a:lnSpc>
              <a:spcBef>
                <a:spcPts val="450"/>
              </a:spcBef>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56BA149-F3BD-43CF-94C3-B962B9D11DB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08146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647CE0C-47A7-4DEE-90CD-8828A20331B0}"/>
              </a:ext>
            </a:extLst>
          </p:cNvPr>
          <p:cNvSpPr>
            <a:spLocks noGrp="1"/>
          </p:cNvSpPr>
          <p:nvPr>
            <p:ph sz="quarter" idx="10"/>
          </p:nvPr>
        </p:nvSpPr>
        <p:spPr>
          <a:xfrm>
            <a:off x="228600" y="1153885"/>
            <a:ext cx="8686800" cy="3132365"/>
          </a:xfrm>
        </p:spPr>
        <p:txBody>
          <a:bodyPr/>
          <a:lstStyle>
            <a:lvl1pPr algn="l" defTabSz="685800" rtl="0" eaLnBrk="1" latinLnBrk="0" hangingPunct="1">
              <a:lnSpc>
                <a:spcPct val="110000"/>
              </a:lnSpc>
              <a:spcBef>
                <a:spcPts val="1350"/>
              </a:spcBef>
              <a:defRPr lang="en-US" sz="2000" kern="1200" dirty="0">
                <a:solidFill>
                  <a:schemeClr val="tx1"/>
                </a:solidFill>
                <a:latin typeface="+mn-lt"/>
                <a:ea typeface="+mn-ea"/>
                <a:cs typeface="+mn-cs"/>
              </a:defRPr>
            </a:lvl1pPr>
            <a:lvl2pPr algn="l" defTabSz="685800" rtl="0" eaLnBrk="1" latinLnBrk="0" hangingPunct="1">
              <a:lnSpc>
                <a:spcPct val="110000"/>
              </a:lnSpc>
              <a:spcBef>
                <a:spcPts val="900"/>
              </a:spcBef>
              <a:defRPr lang="en-US" sz="1800" kern="1200" dirty="0">
                <a:solidFill>
                  <a:schemeClr val="tx1"/>
                </a:solidFill>
                <a:latin typeface="+mn-lt"/>
                <a:ea typeface="+mn-ea"/>
                <a:cs typeface="+mn-cs"/>
              </a:defRPr>
            </a:lvl2pPr>
            <a:lvl3pPr algn="l" defTabSz="685800" rtl="0" eaLnBrk="1" latinLnBrk="0" hangingPunct="1">
              <a:lnSpc>
                <a:spcPct val="110000"/>
              </a:lnSpc>
              <a:spcBef>
                <a:spcPts val="750"/>
              </a:spcBef>
              <a:defRPr lang="en-US" sz="1600" kern="1200" dirty="0">
                <a:solidFill>
                  <a:schemeClr val="tx1"/>
                </a:solidFill>
                <a:latin typeface="+mn-lt"/>
                <a:ea typeface="+mn-ea"/>
                <a:cs typeface="+mn-cs"/>
              </a:defRPr>
            </a:lvl3pPr>
            <a:lvl4pPr algn="l" defTabSz="685800" rtl="0" eaLnBrk="1" latinLnBrk="0" hangingPunct="1">
              <a:lnSpc>
                <a:spcPct val="110000"/>
              </a:lnSpc>
              <a:spcBef>
                <a:spcPts val="600"/>
              </a:spcBef>
              <a:defRPr lang="en-US" sz="1400" kern="1200" dirty="0">
                <a:solidFill>
                  <a:schemeClr val="tx1"/>
                </a:solidFill>
                <a:latin typeface="+mn-lt"/>
                <a:ea typeface="+mn-ea"/>
                <a:cs typeface="+mn-cs"/>
              </a:defRPr>
            </a:lvl4pPr>
            <a:lvl5pPr algn="l" defTabSz="685800" rtl="0" eaLnBrk="1" latinLnBrk="0" hangingPunct="1">
              <a:lnSpc>
                <a:spcPct val="110000"/>
              </a:lnSpc>
              <a:spcBef>
                <a:spcPts val="450"/>
              </a:spcBef>
              <a:defRPr lang="en-US" sz="12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56BA149-F3BD-43CF-94C3-B962B9D11DB8}"/>
              </a:ext>
            </a:extLst>
          </p:cNvPr>
          <p:cNvSpPr>
            <a:spLocks noGrp="1"/>
          </p:cNvSpPr>
          <p:nvPr>
            <p:ph type="ftr" sz="quarter" idx="11"/>
          </p:nvPr>
        </p:nvSpPr>
        <p:spPr/>
        <p:txBody>
          <a:bodyPr/>
          <a:lstStyle/>
          <a:p>
            <a:endParaRPr lang="en-US"/>
          </a:p>
        </p:txBody>
      </p:sp>
      <p:sp>
        <p:nvSpPr>
          <p:cNvPr id="5" name="Text Placeholder 4">
            <a:extLst>
              <a:ext uri="{FF2B5EF4-FFF2-40B4-BE49-F238E27FC236}">
                <a16:creationId xmlns:a16="http://schemas.microsoft.com/office/drawing/2014/main" id="{6652A82D-0B51-4ED3-88C3-2182083995F5}"/>
              </a:ext>
            </a:extLst>
          </p:cNvPr>
          <p:cNvSpPr>
            <a:spLocks noGrp="1"/>
          </p:cNvSpPr>
          <p:nvPr>
            <p:ph type="body" sz="quarter" idx="12"/>
          </p:nvPr>
        </p:nvSpPr>
        <p:spPr>
          <a:xfrm>
            <a:off x="228600" y="754381"/>
            <a:ext cx="8545116" cy="323165"/>
          </a:xfrm>
        </p:spPr>
        <p:txBody>
          <a:bodyPr>
            <a:noAutofit/>
          </a:bodyPr>
          <a:lstStyle>
            <a:lvl1pPr>
              <a:lnSpc>
                <a:spcPct val="100000"/>
              </a:lnSpc>
              <a:spcBef>
                <a:spcPts val="0"/>
              </a:spcBef>
              <a:defRPr sz="2100"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3178333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userDrawn="1"/>
        </p:nvCxnSpPr>
        <p:spPr>
          <a:xfrm>
            <a:off x="4572000"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2138D660-FE87-47FD-93F2-03E50C49C82F}"/>
              </a:ext>
            </a:extLst>
          </p:cNvPr>
          <p:cNvSpPr>
            <a:spLocks noGrp="1"/>
          </p:cNvSpPr>
          <p:nvPr>
            <p:ph sz="quarter" idx="13" hasCustomPrompt="1"/>
          </p:nvPr>
        </p:nvSpPr>
        <p:spPr>
          <a:xfrm>
            <a:off x="228600" y="942975"/>
            <a:ext cx="4171951" cy="3343275"/>
          </a:xfrm>
        </p:spPr>
        <p:txBody>
          <a:bodyPr anchor="ctr"/>
          <a:lstStyle>
            <a:lvl1pPr marL="0" indent="0" algn="ctr">
              <a:buNone/>
              <a:defRPr>
                <a:solidFill>
                  <a:schemeClr val="accent5"/>
                </a:solidFill>
              </a:defRPr>
            </a:lvl1pPr>
          </a:lstStyle>
          <a:p>
            <a:pPr lvl="0"/>
            <a:r>
              <a:rPr lang="en-US"/>
              <a:t>Object</a:t>
            </a:r>
          </a:p>
        </p:txBody>
      </p:sp>
      <p:sp>
        <p:nvSpPr>
          <p:cNvPr id="14" name="Content Placeholder 2">
            <a:extLst>
              <a:ext uri="{FF2B5EF4-FFF2-40B4-BE49-F238E27FC236}">
                <a16:creationId xmlns:a16="http://schemas.microsoft.com/office/drawing/2014/main" id="{80D5C48A-2D6E-4CDF-B2EA-851974B6B05E}"/>
              </a:ext>
            </a:extLst>
          </p:cNvPr>
          <p:cNvSpPr>
            <a:spLocks noGrp="1"/>
          </p:cNvSpPr>
          <p:nvPr>
            <p:ph sz="quarter" idx="14" hasCustomPrompt="1"/>
          </p:nvPr>
        </p:nvSpPr>
        <p:spPr>
          <a:xfrm>
            <a:off x="4743450" y="942975"/>
            <a:ext cx="4171950" cy="3343275"/>
          </a:xfrm>
        </p:spPr>
        <p:txBody>
          <a:bodyPr anchor="ctr"/>
          <a:lstStyle>
            <a:lvl1pPr marL="0" indent="0" algn="ctr">
              <a:buNone/>
              <a:defRPr>
                <a:solidFill>
                  <a:schemeClr val="accent5"/>
                </a:solidFill>
              </a:defRPr>
            </a:lvl1pPr>
          </a:lstStyle>
          <a:p>
            <a:pPr lvl="0"/>
            <a:r>
              <a:rPr lang="en-US"/>
              <a:t>Object</a:t>
            </a:r>
          </a:p>
        </p:txBody>
      </p:sp>
      <p:sp>
        <p:nvSpPr>
          <p:cNvPr id="2" name="Title 1">
            <a:extLst>
              <a:ext uri="{FF2B5EF4-FFF2-40B4-BE49-F238E27FC236}">
                <a16:creationId xmlns:a16="http://schemas.microsoft.com/office/drawing/2014/main" id="{A65474D0-A75F-44EA-9C81-27180FEF7D1F}"/>
              </a:ext>
            </a:extLst>
          </p:cNvPr>
          <p:cNvSpPr>
            <a:spLocks noGrp="1"/>
          </p:cNvSpPr>
          <p:nvPr>
            <p:ph type="title"/>
          </p:nvPr>
        </p:nvSpPr>
        <p:spPr/>
        <p:txBody>
          <a:bodyPr/>
          <a:lstStyle>
            <a:lvl1pPr>
              <a:defRPr sz="2400"/>
            </a:lvl1pPr>
          </a:lstStyle>
          <a:p>
            <a:r>
              <a:rPr lang="en-US"/>
              <a:t>Click to edit Master title style</a:t>
            </a:r>
          </a:p>
        </p:txBody>
      </p:sp>
      <p:sp>
        <p:nvSpPr>
          <p:cNvPr id="4" name="Footer Placeholder 3">
            <a:extLst>
              <a:ext uri="{FF2B5EF4-FFF2-40B4-BE49-F238E27FC236}">
                <a16:creationId xmlns:a16="http://schemas.microsoft.com/office/drawing/2014/main" id="{A7062B55-264D-4C88-A8EC-2C218DC6A204}"/>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150756156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Content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74D0-A75F-44EA-9C81-27180FEF7D1F}"/>
              </a:ext>
            </a:extLst>
          </p:cNvPr>
          <p:cNvSpPr>
            <a:spLocks noGrp="1"/>
          </p:cNvSpPr>
          <p:nvPr>
            <p:ph type="title"/>
          </p:nvPr>
        </p:nvSpPr>
        <p:spPr/>
        <p:txBody>
          <a:bodyPr/>
          <a:lstStyle>
            <a:lvl1pPr>
              <a:defRPr sz="2400"/>
            </a:lvl1pPr>
          </a:lstStyle>
          <a:p>
            <a:r>
              <a:rPr lang="en-US"/>
              <a:t>Click to edit Master title style</a:t>
            </a:r>
          </a:p>
        </p:txBody>
      </p:sp>
      <p:cxnSp>
        <p:nvCxnSpPr>
          <p:cNvPr id="12" name="Straight Connector 11">
            <a:extLst>
              <a:ext uri="{FF2B5EF4-FFF2-40B4-BE49-F238E27FC236}">
                <a16:creationId xmlns:a16="http://schemas.microsoft.com/office/drawing/2014/main" id="{71A27614-89F4-4148-AF19-5A79444A1F06}"/>
              </a:ext>
            </a:extLst>
          </p:cNvPr>
          <p:cNvCxnSpPr>
            <a:cxnSpLocks/>
          </p:cNvCxnSpPr>
          <p:nvPr userDrawn="1"/>
        </p:nvCxnSpPr>
        <p:spPr>
          <a:xfrm>
            <a:off x="4572000"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FF40032E-DC7B-4EE1-9897-B2D6C057B0A7}"/>
              </a:ext>
            </a:extLst>
          </p:cNvPr>
          <p:cNvSpPr>
            <a:spLocks noGrp="1"/>
          </p:cNvSpPr>
          <p:nvPr>
            <p:ph type="ftr" sz="quarter" idx="15"/>
          </p:nvPr>
        </p:nvSpPr>
        <p:spPr/>
        <p:txBody>
          <a:bodyPr/>
          <a:lstStyle/>
          <a:p>
            <a:endParaRPr lang="en-US"/>
          </a:p>
        </p:txBody>
      </p:sp>
      <p:sp>
        <p:nvSpPr>
          <p:cNvPr id="17" name="Content Placeholder 10">
            <a:extLst>
              <a:ext uri="{FF2B5EF4-FFF2-40B4-BE49-F238E27FC236}">
                <a16:creationId xmlns:a16="http://schemas.microsoft.com/office/drawing/2014/main" id="{0050608D-4F4B-4A10-88E1-70D8271425A9}"/>
              </a:ext>
            </a:extLst>
          </p:cNvPr>
          <p:cNvSpPr>
            <a:spLocks noGrp="1"/>
          </p:cNvSpPr>
          <p:nvPr>
            <p:ph sz="quarter" idx="13"/>
          </p:nvPr>
        </p:nvSpPr>
        <p:spPr>
          <a:xfrm>
            <a:off x="228599" y="942976"/>
            <a:ext cx="4171946" cy="3343274"/>
          </a:xfrm>
        </p:spPr>
        <p:txBody>
          <a:bodyPr/>
          <a:lstStyle>
            <a:lvl1pPr>
              <a:lnSpc>
                <a:spcPct val="110000"/>
              </a:lnSpc>
              <a:spcBef>
                <a:spcPts val="1350"/>
              </a:spcBef>
              <a:spcAft>
                <a:spcPts val="0"/>
              </a:spcAft>
              <a:defRPr sz="2400" b="1">
                <a:solidFill>
                  <a:schemeClr val="accent1"/>
                </a:solidFill>
              </a:defRPr>
            </a:lvl1pPr>
            <a:lvl2pPr>
              <a:lnSpc>
                <a:spcPct val="110000"/>
              </a:lnSpc>
              <a:spcBef>
                <a:spcPts val="900"/>
              </a:spcBef>
              <a:spcAft>
                <a:spcPts val="0"/>
              </a:spcAft>
              <a:buClr>
                <a:schemeClr val="accent3"/>
              </a:buClr>
              <a:defRPr sz="2000"/>
            </a:lvl2pPr>
            <a:lvl3pPr>
              <a:lnSpc>
                <a:spcPct val="110000"/>
              </a:lnSpc>
              <a:spcBef>
                <a:spcPts val="750"/>
              </a:spcBef>
              <a:spcAft>
                <a:spcPts val="0"/>
              </a:spcAft>
              <a:buClr>
                <a:schemeClr val="accent3"/>
              </a:buClr>
              <a:defRPr sz="1800"/>
            </a:lvl3pPr>
            <a:lvl4pPr>
              <a:lnSpc>
                <a:spcPct val="110000"/>
              </a:lnSpc>
              <a:spcBef>
                <a:spcPts val="600"/>
              </a:spcBef>
              <a:spcAft>
                <a:spcPts val="0"/>
              </a:spcAft>
              <a:buClr>
                <a:schemeClr val="accent3"/>
              </a:buClr>
              <a:defRPr sz="1500"/>
            </a:lvl4pPr>
            <a:lvl5pPr>
              <a:lnSpc>
                <a:spcPct val="110000"/>
              </a:lnSpc>
              <a:spcBef>
                <a:spcPts val="450"/>
              </a:spcBef>
              <a:spcAft>
                <a:spcPts val="0"/>
              </a:spcAft>
              <a:buClr>
                <a:schemeClr val="accent3"/>
              </a:buCl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0">
            <a:extLst>
              <a:ext uri="{FF2B5EF4-FFF2-40B4-BE49-F238E27FC236}">
                <a16:creationId xmlns:a16="http://schemas.microsoft.com/office/drawing/2014/main" id="{CBCE1BA6-82DE-4C45-9F82-CFA39AE9D08A}"/>
              </a:ext>
            </a:extLst>
          </p:cNvPr>
          <p:cNvSpPr>
            <a:spLocks noGrp="1"/>
          </p:cNvSpPr>
          <p:nvPr>
            <p:ph sz="quarter" idx="14"/>
          </p:nvPr>
        </p:nvSpPr>
        <p:spPr>
          <a:xfrm>
            <a:off x="4743450" y="942975"/>
            <a:ext cx="4171946" cy="3343275"/>
          </a:xfrm>
        </p:spPr>
        <p:txBody>
          <a:bodyPr anchor="ctr"/>
          <a:lstStyle>
            <a:lvl1pPr algn="ctr">
              <a:defRPr>
                <a:solidFill>
                  <a:schemeClr val="accent5"/>
                </a:solidFill>
              </a:defRPr>
            </a:lvl1pPr>
            <a:lvl2pPr marL="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endParaRPr lang="en-US"/>
          </a:p>
        </p:txBody>
      </p:sp>
    </p:spTree>
    <p:extLst>
      <p:ext uri="{BB962C8B-B14F-4D97-AF65-F5344CB8AC3E}">
        <p14:creationId xmlns:p14="http://schemas.microsoft.com/office/powerpoint/2010/main" val="308949450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2D0F8B7-A66F-4B94-8E57-96620C56B16E}"/>
              </a:ext>
            </a:extLst>
          </p:cNvPr>
          <p:cNvCxnSpPr>
            <a:cxnSpLocks/>
          </p:cNvCxnSpPr>
          <p:nvPr userDrawn="1"/>
        </p:nvCxnSpPr>
        <p:spPr>
          <a:xfrm>
            <a:off x="3057519"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0228AE-DD5A-4583-A3F7-B6438227FA85}"/>
              </a:ext>
            </a:extLst>
          </p:cNvPr>
          <p:cNvCxnSpPr>
            <a:cxnSpLocks/>
          </p:cNvCxnSpPr>
          <p:nvPr userDrawn="1"/>
        </p:nvCxnSpPr>
        <p:spPr>
          <a:xfrm>
            <a:off x="6086474"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EB46E29-8557-4181-A632-2299DB162A84}"/>
              </a:ext>
            </a:extLst>
          </p:cNvPr>
          <p:cNvSpPr>
            <a:spLocks noGrp="1"/>
          </p:cNvSpPr>
          <p:nvPr userDrawn="1">
            <p:ph type="title"/>
          </p:nvPr>
        </p:nvSpPr>
        <p:spPr/>
        <p:txBody>
          <a:bodyPr/>
          <a:lstStyle/>
          <a:p>
            <a:r>
              <a:rPr lang="en-US"/>
              <a:t>Click to edit Master title style</a:t>
            </a:r>
          </a:p>
        </p:txBody>
      </p:sp>
      <p:sp>
        <p:nvSpPr>
          <p:cNvPr id="36" name="Content Placeholder 10">
            <a:extLst>
              <a:ext uri="{FF2B5EF4-FFF2-40B4-BE49-F238E27FC236}">
                <a16:creationId xmlns:a16="http://schemas.microsoft.com/office/drawing/2014/main" id="{25C826AB-E8C7-4DCA-8D37-0E1C4EAE134B}"/>
              </a:ext>
            </a:extLst>
          </p:cNvPr>
          <p:cNvSpPr>
            <a:spLocks noGrp="1"/>
          </p:cNvSpPr>
          <p:nvPr>
            <p:ph sz="quarter" idx="21"/>
          </p:nvPr>
        </p:nvSpPr>
        <p:spPr>
          <a:xfrm>
            <a:off x="228599" y="942975"/>
            <a:ext cx="2628899" cy="3343275"/>
          </a:xfrm>
        </p:spPr>
        <p:txBody>
          <a:bodyPr/>
          <a:lstStyle>
            <a:lvl1pPr>
              <a:lnSpc>
                <a:spcPct val="110000"/>
              </a:lnSpc>
              <a:spcBef>
                <a:spcPts val="1350"/>
              </a:spcBef>
              <a:spcAft>
                <a:spcPts val="0"/>
              </a:spcAft>
              <a:defRPr sz="2400" b="1">
                <a:solidFill>
                  <a:schemeClr val="accent1"/>
                </a:solidFill>
              </a:defRPr>
            </a:lvl1pPr>
            <a:lvl2pPr>
              <a:lnSpc>
                <a:spcPct val="110000"/>
              </a:lnSpc>
              <a:spcBef>
                <a:spcPts val="900"/>
              </a:spcBef>
              <a:spcAft>
                <a:spcPts val="0"/>
              </a:spcAft>
              <a:buClr>
                <a:schemeClr val="accent3"/>
              </a:buClr>
              <a:defRPr sz="2000"/>
            </a:lvl2pPr>
            <a:lvl3pPr>
              <a:lnSpc>
                <a:spcPct val="110000"/>
              </a:lnSpc>
              <a:spcBef>
                <a:spcPts val="750"/>
              </a:spcBef>
              <a:spcAft>
                <a:spcPts val="0"/>
              </a:spcAft>
              <a:buClr>
                <a:schemeClr val="accent3"/>
              </a:buClr>
              <a:defRPr sz="1800"/>
            </a:lvl3pPr>
            <a:lvl4pPr>
              <a:lnSpc>
                <a:spcPct val="110000"/>
              </a:lnSpc>
              <a:spcBef>
                <a:spcPts val="600"/>
              </a:spcBef>
              <a:spcAft>
                <a:spcPts val="0"/>
              </a:spcAft>
              <a:buClr>
                <a:schemeClr val="accent3"/>
              </a:buClr>
              <a:defRPr sz="15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37" name="Content Placeholder 10">
            <a:extLst>
              <a:ext uri="{FF2B5EF4-FFF2-40B4-BE49-F238E27FC236}">
                <a16:creationId xmlns:a16="http://schemas.microsoft.com/office/drawing/2014/main" id="{5EE1547E-6038-4354-A056-1EC406BD7C63}"/>
              </a:ext>
            </a:extLst>
          </p:cNvPr>
          <p:cNvSpPr>
            <a:spLocks noGrp="1"/>
          </p:cNvSpPr>
          <p:nvPr>
            <p:ph sz="quarter" idx="25"/>
          </p:nvPr>
        </p:nvSpPr>
        <p:spPr>
          <a:xfrm>
            <a:off x="3257549" y="942975"/>
            <a:ext cx="2628899" cy="3343275"/>
          </a:xfrm>
        </p:spPr>
        <p:txBody>
          <a:bodyPr/>
          <a:lstStyle>
            <a:lvl1pPr>
              <a:lnSpc>
                <a:spcPct val="110000"/>
              </a:lnSpc>
              <a:spcBef>
                <a:spcPts val="1350"/>
              </a:spcBef>
              <a:spcAft>
                <a:spcPts val="0"/>
              </a:spcAft>
              <a:defRPr sz="2400" b="1">
                <a:solidFill>
                  <a:schemeClr val="accent1"/>
                </a:solidFill>
              </a:defRPr>
            </a:lvl1pPr>
            <a:lvl2pPr>
              <a:lnSpc>
                <a:spcPct val="110000"/>
              </a:lnSpc>
              <a:spcBef>
                <a:spcPts val="900"/>
              </a:spcBef>
              <a:spcAft>
                <a:spcPts val="0"/>
              </a:spcAft>
              <a:buClr>
                <a:schemeClr val="accent3"/>
              </a:buClr>
              <a:defRPr sz="2000"/>
            </a:lvl2pPr>
            <a:lvl3pPr>
              <a:lnSpc>
                <a:spcPct val="110000"/>
              </a:lnSpc>
              <a:spcBef>
                <a:spcPts val="750"/>
              </a:spcBef>
              <a:spcAft>
                <a:spcPts val="0"/>
              </a:spcAft>
              <a:buClr>
                <a:schemeClr val="accent3"/>
              </a:buClr>
              <a:defRPr sz="1800"/>
            </a:lvl3pPr>
            <a:lvl4pPr>
              <a:lnSpc>
                <a:spcPct val="110000"/>
              </a:lnSpc>
              <a:spcBef>
                <a:spcPts val="600"/>
              </a:spcBef>
              <a:spcAft>
                <a:spcPts val="0"/>
              </a:spcAft>
              <a:buClr>
                <a:schemeClr val="accent3"/>
              </a:buClr>
              <a:defRPr sz="15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38" name="Content Placeholder 10">
            <a:extLst>
              <a:ext uri="{FF2B5EF4-FFF2-40B4-BE49-F238E27FC236}">
                <a16:creationId xmlns:a16="http://schemas.microsoft.com/office/drawing/2014/main" id="{91B422E5-04FD-4F26-82E2-50D58AE9B710}"/>
              </a:ext>
            </a:extLst>
          </p:cNvPr>
          <p:cNvSpPr>
            <a:spLocks noGrp="1"/>
          </p:cNvSpPr>
          <p:nvPr>
            <p:ph sz="quarter" idx="26"/>
          </p:nvPr>
        </p:nvSpPr>
        <p:spPr>
          <a:xfrm>
            <a:off x="6286499" y="942975"/>
            <a:ext cx="2628899" cy="3343275"/>
          </a:xfrm>
        </p:spPr>
        <p:txBody>
          <a:bodyPr/>
          <a:lstStyle>
            <a:lvl1pPr>
              <a:lnSpc>
                <a:spcPct val="110000"/>
              </a:lnSpc>
              <a:spcBef>
                <a:spcPts val="1350"/>
              </a:spcBef>
              <a:spcAft>
                <a:spcPts val="0"/>
              </a:spcAft>
              <a:defRPr sz="2400" b="1">
                <a:solidFill>
                  <a:schemeClr val="accent1"/>
                </a:solidFill>
              </a:defRPr>
            </a:lvl1pPr>
            <a:lvl2pPr>
              <a:lnSpc>
                <a:spcPct val="110000"/>
              </a:lnSpc>
              <a:spcBef>
                <a:spcPts val="900"/>
              </a:spcBef>
              <a:spcAft>
                <a:spcPts val="0"/>
              </a:spcAft>
              <a:buClr>
                <a:schemeClr val="accent3"/>
              </a:buClr>
              <a:defRPr sz="2000"/>
            </a:lvl2pPr>
            <a:lvl3pPr>
              <a:lnSpc>
                <a:spcPct val="110000"/>
              </a:lnSpc>
              <a:spcBef>
                <a:spcPts val="750"/>
              </a:spcBef>
              <a:spcAft>
                <a:spcPts val="0"/>
              </a:spcAft>
              <a:buClr>
                <a:schemeClr val="accent3"/>
              </a:buClr>
              <a:defRPr sz="1800"/>
            </a:lvl3pPr>
            <a:lvl4pPr>
              <a:lnSpc>
                <a:spcPct val="110000"/>
              </a:lnSpc>
              <a:spcBef>
                <a:spcPts val="600"/>
              </a:spcBef>
              <a:spcAft>
                <a:spcPts val="0"/>
              </a:spcAft>
              <a:buClr>
                <a:schemeClr val="accent3"/>
              </a:buClr>
              <a:defRPr sz="15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E1EDF17D-F893-4645-ABC8-7CE2B5CB4690}"/>
              </a:ext>
            </a:extLst>
          </p:cNvPr>
          <p:cNvSpPr>
            <a:spLocks noGrp="1"/>
          </p:cNvSpPr>
          <p:nvPr>
            <p:ph type="ftr" sz="quarter" idx="27"/>
          </p:nvPr>
        </p:nvSpPr>
        <p:spPr/>
        <p:txBody>
          <a:bodyPr/>
          <a:lstStyle/>
          <a:p>
            <a:endParaRPr lang="en-US"/>
          </a:p>
        </p:txBody>
      </p:sp>
    </p:spTree>
    <p:extLst>
      <p:ext uri="{BB962C8B-B14F-4D97-AF65-F5344CB8AC3E}">
        <p14:creationId xmlns:p14="http://schemas.microsoft.com/office/powerpoint/2010/main" val="249300986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1647CE0C-47A7-4DEE-90CD-8828A20331B0}"/>
              </a:ext>
            </a:extLst>
          </p:cNvPr>
          <p:cNvSpPr>
            <a:spLocks noGrp="1"/>
          </p:cNvSpPr>
          <p:nvPr>
            <p:ph sz="quarter" idx="10"/>
          </p:nvPr>
        </p:nvSpPr>
        <p:spPr>
          <a:xfrm>
            <a:off x="228600" y="942976"/>
            <a:ext cx="8686800" cy="3343274"/>
          </a:xfrm>
        </p:spPr>
        <p:txBody>
          <a:bodyPr/>
          <a:lstStyle>
            <a:lvl1pPr>
              <a:lnSpc>
                <a:spcPct val="110000"/>
              </a:lnSpc>
              <a:spcBef>
                <a:spcPts val="1350"/>
              </a:spcBef>
              <a:defRPr sz="2400">
                <a:solidFill>
                  <a:schemeClr val="tx1"/>
                </a:solidFill>
              </a:defRPr>
            </a:lvl1pPr>
            <a:lvl2pPr marL="171450">
              <a:lnSpc>
                <a:spcPct val="110000"/>
              </a:lnSpc>
              <a:spcBef>
                <a:spcPts val="900"/>
              </a:spcBef>
              <a:defRPr sz="2000">
                <a:solidFill>
                  <a:schemeClr val="tx1"/>
                </a:solidFill>
              </a:defRPr>
            </a:lvl2pPr>
            <a:lvl3pPr>
              <a:lnSpc>
                <a:spcPct val="110000"/>
              </a:lnSpc>
              <a:spcBef>
                <a:spcPts val="750"/>
              </a:spcBef>
              <a:defRPr sz="1800">
                <a:solidFill>
                  <a:schemeClr val="tx1"/>
                </a:solidFill>
              </a:defRPr>
            </a:lvl3pPr>
            <a:lvl4pPr>
              <a:lnSpc>
                <a:spcPct val="110000"/>
              </a:lnSpc>
              <a:spcBef>
                <a:spcPts val="600"/>
              </a:spcBef>
              <a:defRPr sz="1400">
                <a:solidFill>
                  <a:schemeClr val="tx1"/>
                </a:solidFill>
              </a:defRPr>
            </a:lvl4pPr>
            <a:lvl5pPr>
              <a:lnSpc>
                <a:spcPct val="110000"/>
              </a:lnSpc>
              <a:spcBef>
                <a:spcPts val="45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56BA149-F3BD-43CF-94C3-B962B9D11DB8}"/>
              </a:ext>
            </a:extLst>
          </p:cNvPr>
          <p:cNvSpPr>
            <a:spLocks noGrp="1"/>
          </p:cNvSpPr>
          <p:nvPr>
            <p:ph type="ftr" sz="quarter" idx="11"/>
          </p:nvPr>
        </p:nvSpPr>
        <p:spPr/>
        <p:txBody>
          <a:bodyPr/>
          <a:lstStyle/>
          <a:p>
            <a:r>
              <a:rPr lang="en-US"/>
              <a:t>Provided by: DelCor</a:t>
            </a:r>
          </a:p>
        </p:txBody>
      </p:sp>
    </p:spTree>
    <p:extLst>
      <p:ext uri="{BB962C8B-B14F-4D97-AF65-F5344CB8AC3E}">
        <p14:creationId xmlns:p14="http://schemas.microsoft.com/office/powerpoint/2010/main" val="1621352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2D0F8B7-A66F-4B94-8E57-96620C56B16E}"/>
              </a:ext>
            </a:extLst>
          </p:cNvPr>
          <p:cNvCxnSpPr>
            <a:cxnSpLocks/>
          </p:cNvCxnSpPr>
          <p:nvPr userDrawn="1"/>
        </p:nvCxnSpPr>
        <p:spPr>
          <a:xfrm>
            <a:off x="2308220"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0228AE-DD5A-4583-A3F7-B6438227FA85}"/>
              </a:ext>
            </a:extLst>
          </p:cNvPr>
          <p:cNvCxnSpPr>
            <a:cxnSpLocks/>
          </p:cNvCxnSpPr>
          <p:nvPr userDrawn="1"/>
        </p:nvCxnSpPr>
        <p:spPr>
          <a:xfrm>
            <a:off x="4562459"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EB46E29-8557-4181-A632-2299DB162A84}"/>
              </a:ext>
            </a:extLst>
          </p:cNvPr>
          <p:cNvSpPr>
            <a:spLocks noGrp="1"/>
          </p:cNvSpPr>
          <p:nvPr userDrawn="1">
            <p:ph type="title"/>
          </p:nvPr>
        </p:nvSpPr>
        <p:spPr/>
        <p:txBody>
          <a:bodyPr/>
          <a:lstStyle/>
          <a:p>
            <a:r>
              <a:rPr lang="en-US"/>
              <a:t>Click to edit Master title style</a:t>
            </a:r>
          </a:p>
        </p:txBody>
      </p:sp>
      <p:sp>
        <p:nvSpPr>
          <p:cNvPr id="36" name="Content Placeholder 10">
            <a:extLst>
              <a:ext uri="{FF2B5EF4-FFF2-40B4-BE49-F238E27FC236}">
                <a16:creationId xmlns:a16="http://schemas.microsoft.com/office/drawing/2014/main" id="{25C826AB-E8C7-4DCA-8D37-0E1C4EAE134B}"/>
              </a:ext>
            </a:extLst>
          </p:cNvPr>
          <p:cNvSpPr>
            <a:spLocks noGrp="1"/>
          </p:cNvSpPr>
          <p:nvPr>
            <p:ph sz="quarter" idx="21"/>
          </p:nvPr>
        </p:nvSpPr>
        <p:spPr>
          <a:xfrm>
            <a:off x="228600" y="942975"/>
            <a:ext cx="1905001" cy="3343275"/>
          </a:xfrm>
        </p:spPr>
        <p:txBody>
          <a:bodyPr/>
          <a:lstStyle>
            <a:lvl1pPr>
              <a:spcAft>
                <a:spcPts val="0"/>
              </a:spcAft>
              <a:defRPr sz="2000" b="1">
                <a:solidFill>
                  <a:schemeClr val="accent1"/>
                </a:solidFill>
              </a:defRPr>
            </a:lvl1pPr>
            <a:lvl2pPr>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37" name="Content Placeholder 10">
            <a:extLst>
              <a:ext uri="{FF2B5EF4-FFF2-40B4-BE49-F238E27FC236}">
                <a16:creationId xmlns:a16="http://schemas.microsoft.com/office/drawing/2014/main" id="{5EE1547E-6038-4354-A056-1EC406BD7C63}"/>
              </a:ext>
            </a:extLst>
          </p:cNvPr>
          <p:cNvSpPr>
            <a:spLocks noGrp="1"/>
          </p:cNvSpPr>
          <p:nvPr>
            <p:ph sz="quarter" idx="25"/>
          </p:nvPr>
        </p:nvSpPr>
        <p:spPr>
          <a:xfrm>
            <a:off x="2482839" y="942975"/>
            <a:ext cx="1905001" cy="3343275"/>
          </a:xfrm>
        </p:spPr>
        <p:txBody>
          <a:bodyPr/>
          <a:lstStyle>
            <a:lvl1pPr>
              <a:spcAft>
                <a:spcPts val="0"/>
              </a:spcAft>
              <a:defRPr sz="2000" b="1">
                <a:solidFill>
                  <a:schemeClr val="accent1"/>
                </a:solidFill>
              </a:defRPr>
            </a:lvl1pPr>
            <a:lvl2pPr>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38" name="Content Placeholder 10">
            <a:extLst>
              <a:ext uri="{FF2B5EF4-FFF2-40B4-BE49-F238E27FC236}">
                <a16:creationId xmlns:a16="http://schemas.microsoft.com/office/drawing/2014/main" id="{91B422E5-04FD-4F26-82E2-50D58AE9B710}"/>
              </a:ext>
            </a:extLst>
          </p:cNvPr>
          <p:cNvSpPr>
            <a:spLocks noGrp="1"/>
          </p:cNvSpPr>
          <p:nvPr>
            <p:ph sz="quarter" idx="26"/>
          </p:nvPr>
        </p:nvSpPr>
        <p:spPr>
          <a:xfrm>
            <a:off x="4737079" y="942975"/>
            <a:ext cx="1905001" cy="3343275"/>
          </a:xfrm>
        </p:spPr>
        <p:txBody>
          <a:bodyPr/>
          <a:lstStyle>
            <a:lvl1pPr>
              <a:spcAft>
                <a:spcPts val="0"/>
              </a:spcAft>
              <a:defRPr sz="2000" b="1">
                <a:solidFill>
                  <a:schemeClr val="accent1"/>
                </a:solidFill>
              </a:defRPr>
            </a:lvl1pPr>
            <a:lvl2pPr>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E1EDF17D-F893-4645-ABC8-7CE2B5CB4690}"/>
              </a:ext>
            </a:extLst>
          </p:cNvPr>
          <p:cNvSpPr>
            <a:spLocks noGrp="1"/>
          </p:cNvSpPr>
          <p:nvPr>
            <p:ph type="ftr" sz="quarter" idx="27"/>
          </p:nvPr>
        </p:nvSpPr>
        <p:spPr/>
        <p:txBody>
          <a:bodyPr/>
          <a:lstStyle/>
          <a:p>
            <a:endParaRPr lang="en-US"/>
          </a:p>
        </p:txBody>
      </p:sp>
      <p:cxnSp>
        <p:nvCxnSpPr>
          <p:cNvPr id="9" name="Straight Connector 8">
            <a:extLst>
              <a:ext uri="{FF2B5EF4-FFF2-40B4-BE49-F238E27FC236}">
                <a16:creationId xmlns:a16="http://schemas.microsoft.com/office/drawing/2014/main" id="{792A5ECA-7B24-4DE3-8B9D-F1E4B794B406}"/>
              </a:ext>
            </a:extLst>
          </p:cNvPr>
          <p:cNvCxnSpPr>
            <a:cxnSpLocks/>
          </p:cNvCxnSpPr>
          <p:nvPr userDrawn="1"/>
        </p:nvCxnSpPr>
        <p:spPr>
          <a:xfrm>
            <a:off x="6816699"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10">
            <a:extLst>
              <a:ext uri="{FF2B5EF4-FFF2-40B4-BE49-F238E27FC236}">
                <a16:creationId xmlns:a16="http://schemas.microsoft.com/office/drawing/2014/main" id="{69BF9840-B770-446C-B7A5-5B40E25E6B02}"/>
              </a:ext>
            </a:extLst>
          </p:cNvPr>
          <p:cNvSpPr>
            <a:spLocks noGrp="1"/>
          </p:cNvSpPr>
          <p:nvPr>
            <p:ph sz="quarter" idx="28"/>
          </p:nvPr>
        </p:nvSpPr>
        <p:spPr>
          <a:xfrm>
            <a:off x="6991320" y="942975"/>
            <a:ext cx="1905001" cy="3343275"/>
          </a:xfrm>
        </p:spPr>
        <p:txBody>
          <a:bodyPr/>
          <a:lstStyle>
            <a:lvl1pPr>
              <a:spcAft>
                <a:spcPts val="0"/>
              </a:spcAft>
              <a:defRPr sz="2000" b="1">
                <a:solidFill>
                  <a:schemeClr val="accent1"/>
                </a:solidFill>
              </a:defRPr>
            </a:lvl1pPr>
            <a:lvl2pPr>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0889717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FABF-285E-4750-9BE4-F8436B7DDFC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74C185B-BFA9-49BF-8055-FDFD0E7AC5BC}"/>
              </a:ext>
            </a:extLst>
          </p:cNvPr>
          <p:cNvSpPr>
            <a:spLocks noGrp="1"/>
          </p:cNvSpPr>
          <p:nvPr>
            <p:ph type="ftr" sz="quarter" idx="10"/>
          </p:nvPr>
        </p:nvSpPr>
        <p:spPr/>
        <p:txBody>
          <a:bodyPr/>
          <a:lstStyle/>
          <a:p>
            <a:endParaRPr lang="en-US"/>
          </a:p>
        </p:txBody>
      </p:sp>
      <p:sp>
        <p:nvSpPr>
          <p:cNvPr id="4" name="Text Placeholder 7">
            <a:extLst>
              <a:ext uri="{FF2B5EF4-FFF2-40B4-BE49-F238E27FC236}">
                <a16:creationId xmlns:a16="http://schemas.microsoft.com/office/drawing/2014/main" id="{EA18931A-B761-4768-B9E4-11218A356A49}"/>
              </a:ext>
            </a:extLst>
          </p:cNvPr>
          <p:cNvSpPr>
            <a:spLocks noGrp="1"/>
          </p:cNvSpPr>
          <p:nvPr>
            <p:ph type="body" sz="quarter" idx="11" hasCustomPrompt="1"/>
          </p:nvPr>
        </p:nvSpPr>
        <p:spPr>
          <a:xfrm>
            <a:off x="757240" y="942975"/>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5" name="Text Placeholder 2">
            <a:extLst>
              <a:ext uri="{FF2B5EF4-FFF2-40B4-BE49-F238E27FC236}">
                <a16:creationId xmlns:a16="http://schemas.microsoft.com/office/drawing/2014/main" id="{33DBB0BB-6559-4953-8901-A1D1752C313E}"/>
              </a:ext>
            </a:extLst>
          </p:cNvPr>
          <p:cNvSpPr>
            <a:spLocks noGrp="1"/>
          </p:cNvSpPr>
          <p:nvPr>
            <p:ph type="body" sz="quarter" idx="17" hasCustomPrompt="1"/>
          </p:nvPr>
        </p:nvSpPr>
        <p:spPr>
          <a:xfrm>
            <a:off x="228600" y="942975"/>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
        <p:nvSpPr>
          <p:cNvPr id="6" name="Text Placeholder 7">
            <a:extLst>
              <a:ext uri="{FF2B5EF4-FFF2-40B4-BE49-F238E27FC236}">
                <a16:creationId xmlns:a16="http://schemas.microsoft.com/office/drawing/2014/main" id="{1216F5E5-13D2-4FF4-A873-F6FC5B0BC2FE}"/>
              </a:ext>
            </a:extLst>
          </p:cNvPr>
          <p:cNvSpPr>
            <a:spLocks noGrp="1"/>
          </p:cNvSpPr>
          <p:nvPr>
            <p:ph type="body" sz="quarter" idx="18" hasCustomPrompt="1"/>
          </p:nvPr>
        </p:nvSpPr>
        <p:spPr>
          <a:xfrm>
            <a:off x="757240" y="1529334"/>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7" name="Text Placeholder 2">
            <a:extLst>
              <a:ext uri="{FF2B5EF4-FFF2-40B4-BE49-F238E27FC236}">
                <a16:creationId xmlns:a16="http://schemas.microsoft.com/office/drawing/2014/main" id="{8A78F38D-87A7-4161-AA33-24E5B31046DB}"/>
              </a:ext>
            </a:extLst>
          </p:cNvPr>
          <p:cNvSpPr>
            <a:spLocks noGrp="1"/>
          </p:cNvSpPr>
          <p:nvPr>
            <p:ph type="body" sz="quarter" idx="19" hasCustomPrompt="1"/>
          </p:nvPr>
        </p:nvSpPr>
        <p:spPr>
          <a:xfrm>
            <a:off x="228600" y="1529334"/>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
        <p:nvSpPr>
          <p:cNvPr id="8" name="Text Placeholder 7">
            <a:extLst>
              <a:ext uri="{FF2B5EF4-FFF2-40B4-BE49-F238E27FC236}">
                <a16:creationId xmlns:a16="http://schemas.microsoft.com/office/drawing/2014/main" id="{B91FF8AB-37F6-4060-9AE3-CADFB754E83F}"/>
              </a:ext>
            </a:extLst>
          </p:cNvPr>
          <p:cNvSpPr>
            <a:spLocks noGrp="1"/>
          </p:cNvSpPr>
          <p:nvPr>
            <p:ph type="body" sz="quarter" idx="20" hasCustomPrompt="1"/>
          </p:nvPr>
        </p:nvSpPr>
        <p:spPr>
          <a:xfrm>
            <a:off x="757240" y="2115693"/>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9" name="Text Placeholder 2">
            <a:extLst>
              <a:ext uri="{FF2B5EF4-FFF2-40B4-BE49-F238E27FC236}">
                <a16:creationId xmlns:a16="http://schemas.microsoft.com/office/drawing/2014/main" id="{F0B2BC11-0CB6-4A18-AD0D-F3D1A36D7693}"/>
              </a:ext>
            </a:extLst>
          </p:cNvPr>
          <p:cNvSpPr>
            <a:spLocks noGrp="1"/>
          </p:cNvSpPr>
          <p:nvPr>
            <p:ph type="body" sz="quarter" idx="21" hasCustomPrompt="1"/>
          </p:nvPr>
        </p:nvSpPr>
        <p:spPr>
          <a:xfrm>
            <a:off x="228600" y="2115693"/>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
        <p:nvSpPr>
          <p:cNvPr id="10" name="Text Placeholder 7">
            <a:extLst>
              <a:ext uri="{FF2B5EF4-FFF2-40B4-BE49-F238E27FC236}">
                <a16:creationId xmlns:a16="http://schemas.microsoft.com/office/drawing/2014/main" id="{F6AE264C-5037-4055-A314-FD400CBFF0D9}"/>
              </a:ext>
            </a:extLst>
          </p:cNvPr>
          <p:cNvSpPr>
            <a:spLocks noGrp="1"/>
          </p:cNvSpPr>
          <p:nvPr>
            <p:ph type="body" sz="quarter" idx="22" hasCustomPrompt="1"/>
          </p:nvPr>
        </p:nvSpPr>
        <p:spPr>
          <a:xfrm>
            <a:off x="757240" y="2702052"/>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11" name="Text Placeholder 2">
            <a:extLst>
              <a:ext uri="{FF2B5EF4-FFF2-40B4-BE49-F238E27FC236}">
                <a16:creationId xmlns:a16="http://schemas.microsoft.com/office/drawing/2014/main" id="{636B9E2F-49EF-4002-AAC9-63E0203DF99B}"/>
              </a:ext>
            </a:extLst>
          </p:cNvPr>
          <p:cNvSpPr>
            <a:spLocks noGrp="1"/>
          </p:cNvSpPr>
          <p:nvPr>
            <p:ph type="body" sz="quarter" idx="23" hasCustomPrompt="1"/>
          </p:nvPr>
        </p:nvSpPr>
        <p:spPr>
          <a:xfrm>
            <a:off x="228600" y="2702052"/>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
        <p:nvSpPr>
          <p:cNvPr id="12" name="Text Placeholder 7">
            <a:extLst>
              <a:ext uri="{FF2B5EF4-FFF2-40B4-BE49-F238E27FC236}">
                <a16:creationId xmlns:a16="http://schemas.microsoft.com/office/drawing/2014/main" id="{B73C3E81-D878-4011-8B8B-73B34F61EB62}"/>
              </a:ext>
            </a:extLst>
          </p:cNvPr>
          <p:cNvSpPr>
            <a:spLocks noGrp="1"/>
          </p:cNvSpPr>
          <p:nvPr>
            <p:ph type="body" sz="quarter" idx="24" hasCustomPrompt="1"/>
          </p:nvPr>
        </p:nvSpPr>
        <p:spPr>
          <a:xfrm>
            <a:off x="757240" y="3288411"/>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13" name="Text Placeholder 2">
            <a:extLst>
              <a:ext uri="{FF2B5EF4-FFF2-40B4-BE49-F238E27FC236}">
                <a16:creationId xmlns:a16="http://schemas.microsoft.com/office/drawing/2014/main" id="{36EFEC4F-6B7B-4228-930A-192F9CFA0D74}"/>
              </a:ext>
            </a:extLst>
          </p:cNvPr>
          <p:cNvSpPr>
            <a:spLocks noGrp="1"/>
          </p:cNvSpPr>
          <p:nvPr>
            <p:ph type="body" sz="quarter" idx="25" hasCustomPrompt="1"/>
          </p:nvPr>
        </p:nvSpPr>
        <p:spPr>
          <a:xfrm>
            <a:off x="228600" y="3288411"/>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
        <p:nvSpPr>
          <p:cNvPr id="14" name="Text Placeholder 7">
            <a:extLst>
              <a:ext uri="{FF2B5EF4-FFF2-40B4-BE49-F238E27FC236}">
                <a16:creationId xmlns:a16="http://schemas.microsoft.com/office/drawing/2014/main" id="{0D4B17D1-A37E-4167-BCC0-1864158027B5}"/>
              </a:ext>
            </a:extLst>
          </p:cNvPr>
          <p:cNvSpPr>
            <a:spLocks noGrp="1"/>
          </p:cNvSpPr>
          <p:nvPr>
            <p:ph type="body" sz="quarter" idx="26" hasCustomPrompt="1"/>
          </p:nvPr>
        </p:nvSpPr>
        <p:spPr>
          <a:xfrm>
            <a:off x="757240" y="3874770"/>
            <a:ext cx="8158160" cy="411480"/>
          </a:xfrm>
          <a:prstGeom prst="rect">
            <a:avLst/>
          </a:prstGeom>
        </p:spPr>
        <p:txBody>
          <a:bodyPr lIns="0" tIns="0" rIns="0" bIns="0" anchor="ctr"/>
          <a:lstStyle>
            <a:lvl1pPr marL="0" indent="0">
              <a:lnSpc>
                <a:spcPct val="100000"/>
              </a:lnSpc>
              <a:spcBef>
                <a:spcPts val="0"/>
              </a:spcBef>
              <a:buNone/>
              <a:defRPr sz="1500" baseline="0">
                <a:solidFill>
                  <a:srgbClr val="000000"/>
                </a:solidFill>
              </a:defRPr>
            </a:lvl1pPr>
          </a:lstStyle>
          <a:p>
            <a:pPr lvl="0"/>
            <a:r>
              <a:rPr lang="en-US"/>
              <a:t>Click to add a Topic</a:t>
            </a:r>
          </a:p>
        </p:txBody>
      </p:sp>
      <p:sp>
        <p:nvSpPr>
          <p:cNvPr id="15" name="Text Placeholder 2">
            <a:extLst>
              <a:ext uri="{FF2B5EF4-FFF2-40B4-BE49-F238E27FC236}">
                <a16:creationId xmlns:a16="http://schemas.microsoft.com/office/drawing/2014/main" id="{BBDD2380-E880-4E09-B792-F79B9994FADE}"/>
              </a:ext>
            </a:extLst>
          </p:cNvPr>
          <p:cNvSpPr>
            <a:spLocks noGrp="1"/>
          </p:cNvSpPr>
          <p:nvPr>
            <p:ph type="body" sz="quarter" idx="27" hasCustomPrompt="1"/>
          </p:nvPr>
        </p:nvSpPr>
        <p:spPr>
          <a:xfrm>
            <a:off x="228600" y="3874770"/>
            <a:ext cx="411480" cy="411480"/>
          </a:xfrm>
          <a:prstGeom prst="rect">
            <a:avLst/>
          </a:prstGeom>
        </p:spPr>
        <p:txBody>
          <a:bodyPr anchor="ctr"/>
          <a:lstStyle>
            <a:lvl1pPr marL="0" indent="0" algn="ctr" defTabSz="257175" rtl="0" eaLnBrk="1" latinLnBrk="0" hangingPunct="1">
              <a:lnSpc>
                <a:spcPct val="100000"/>
              </a:lnSpc>
              <a:spcBef>
                <a:spcPts val="0"/>
              </a:spcBef>
              <a:buNone/>
              <a:defRPr lang="en-US" sz="1800" b="1" kern="1200" dirty="0">
                <a:solidFill>
                  <a:schemeClr val="accent1"/>
                </a:solidFill>
                <a:latin typeface="+mn-lt"/>
                <a:ea typeface="+mn-ea"/>
                <a:cs typeface="+mn-cs"/>
              </a:defRPr>
            </a:lvl1pPr>
          </a:lstStyle>
          <a:p>
            <a:pPr lvl="0"/>
            <a:r>
              <a:rPr lang="en-US"/>
              <a:t>##</a:t>
            </a:r>
          </a:p>
        </p:txBody>
      </p:sp>
    </p:spTree>
    <p:extLst>
      <p:ext uri="{BB962C8B-B14F-4D97-AF65-F5344CB8AC3E}">
        <p14:creationId xmlns:p14="http://schemas.microsoft.com/office/powerpoint/2010/main" val="493214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Row Content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74D0-A75F-44EA-9C81-27180FEF7D1F}"/>
              </a:ext>
            </a:extLst>
          </p:cNvPr>
          <p:cNvSpPr>
            <a:spLocks noGrp="1"/>
          </p:cNvSpPr>
          <p:nvPr>
            <p:ph type="title"/>
          </p:nvPr>
        </p:nvSpPr>
        <p:spPr/>
        <p:txBody>
          <a:bodyPr/>
          <a:lstStyle>
            <a:lvl1pPr>
              <a:defRPr sz="2400"/>
            </a:lvl1pPr>
          </a:lstStyle>
          <a:p>
            <a:r>
              <a:rPr lang="en-US"/>
              <a:t>Click to edit Master title style</a:t>
            </a:r>
          </a:p>
        </p:txBody>
      </p:sp>
      <p:cxnSp>
        <p:nvCxnSpPr>
          <p:cNvPr id="9" name="Straight Connector 8">
            <a:extLst>
              <a:ext uri="{FF2B5EF4-FFF2-40B4-BE49-F238E27FC236}">
                <a16:creationId xmlns:a16="http://schemas.microsoft.com/office/drawing/2014/main" id="{D3F235FC-2BCB-4E6C-BEA8-6D3698214A56}"/>
              </a:ext>
            </a:extLst>
          </p:cNvPr>
          <p:cNvCxnSpPr>
            <a:cxnSpLocks/>
          </p:cNvCxnSpPr>
          <p:nvPr userDrawn="1"/>
        </p:nvCxnSpPr>
        <p:spPr>
          <a:xfrm>
            <a:off x="4572000"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2FD1C-1A56-4620-854D-9DCFD1EB546F}"/>
              </a:ext>
            </a:extLst>
          </p:cNvPr>
          <p:cNvCxnSpPr>
            <a:cxnSpLocks/>
          </p:cNvCxnSpPr>
          <p:nvPr userDrawn="1"/>
        </p:nvCxnSpPr>
        <p:spPr>
          <a:xfrm flipH="1">
            <a:off x="228599" y="2614613"/>
            <a:ext cx="41719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Content Placeholder 10">
            <a:extLst>
              <a:ext uri="{FF2B5EF4-FFF2-40B4-BE49-F238E27FC236}">
                <a16:creationId xmlns:a16="http://schemas.microsoft.com/office/drawing/2014/main" id="{AACFB331-E170-403C-9AE9-4340C7D74942}"/>
              </a:ext>
            </a:extLst>
          </p:cNvPr>
          <p:cNvSpPr>
            <a:spLocks noGrp="1"/>
          </p:cNvSpPr>
          <p:nvPr>
            <p:ph sz="quarter" idx="14"/>
          </p:nvPr>
        </p:nvSpPr>
        <p:spPr>
          <a:xfrm>
            <a:off x="4743450" y="942975"/>
            <a:ext cx="4171946" cy="3343275"/>
          </a:xfrm>
        </p:spPr>
        <p:txBody>
          <a:bodyPr anchor="ctr"/>
          <a:lstStyle>
            <a:lvl1pPr algn="ctr">
              <a:defRPr>
                <a:solidFill>
                  <a:schemeClr val="accent5"/>
                </a:solidFill>
              </a:defRPr>
            </a:lvl1pPr>
            <a:lvl2pPr marL="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endParaRPr lang="en-US"/>
          </a:p>
        </p:txBody>
      </p:sp>
      <p:sp>
        <p:nvSpPr>
          <p:cNvPr id="5" name="Footer Placeholder 4">
            <a:extLst>
              <a:ext uri="{FF2B5EF4-FFF2-40B4-BE49-F238E27FC236}">
                <a16:creationId xmlns:a16="http://schemas.microsoft.com/office/drawing/2014/main" id="{E312C13E-23A9-476E-B830-5054A17C0B53}"/>
              </a:ext>
            </a:extLst>
          </p:cNvPr>
          <p:cNvSpPr>
            <a:spLocks noGrp="1"/>
          </p:cNvSpPr>
          <p:nvPr>
            <p:ph type="ftr" sz="quarter" idx="20"/>
          </p:nvPr>
        </p:nvSpPr>
        <p:spPr/>
        <p:txBody>
          <a:bodyPr/>
          <a:lstStyle/>
          <a:p>
            <a:endParaRPr lang="en-US"/>
          </a:p>
        </p:txBody>
      </p:sp>
      <p:sp>
        <p:nvSpPr>
          <p:cNvPr id="31" name="Content Placeholder 10">
            <a:extLst>
              <a:ext uri="{FF2B5EF4-FFF2-40B4-BE49-F238E27FC236}">
                <a16:creationId xmlns:a16="http://schemas.microsoft.com/office/drawing/2014/main" id="{AE8EBCAC-D10F-4333-BBAB-669B088733E7}"/>
              </a:ext>
            </a:extLst>
          </p:cNvPr>
          <p:cNvSpPr>
            <a:spLocks noGrp="1"/>
          </p:cNvSpPr>
          <p:nvPr>
            <p:ph sz="quarter" idx="13"/>
          </p:nvPr>
        </p:nvSpPr>
        <p:spPr>
          <a:xfrm>
            <a:off x="228599" y="942976"/>
            <a:ext cx="4171946" cy="1571618"/>
          </a:xfrm>
        </p:spPr>
        <p:txBody>
          <a:bodyPr/>
          <a:lstStyle>
            <a:lvl1pPr>
              <a:spcAft>
                <a:spcPts val="0"/>
              </a:spcAft>
              <a:defRPr sz="2000" b="1">
                <a:solidFill>
                  <a:schemeClr val="accent1"/>
                </a:solidFill>
              </a:defRPr>
            </a:lvl1pPr>
            <a:lvl2pPr>
              <a:spcBef>
                <a:spcPts val="900"/>
              </a:spcBef>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33" name="Content Placeholder 10">
            <a:extLst>
              <a:ext uri="{FF2B5EF4-FFF2-40B4-BE49-F238E27FC236}">
                <a16:creationId xmlns:a16="http://schemas.microsoft.com/office/drawing/2014/main" id="{7C68CC0E-7CD7-4C61-964D-FE4E10778612}"/>
              </a:ext>
            </a:extLst>
          </p:cNvPr>
          <p:cNvSpPr>
            <a:spLocks noGrp="1"/>
          </p:cNvSpPr>
          <p:nvPr>
            <p:ph sz="quarter" idx="21"/>
          </p:nvPr>
        </p:nvSpPr>
        <p:spPr>
          <a:xfrm>
            <a:off x="228599" y="2705106"/>
            <a:ext cx="4171946" cy="1571618"/>
          </a:xfrm>
        </p:spPr>
        <p:txBody>
          <a:bodyPr/>
          <a:lstStyle>
            <a:lvl1pPr>
              <a:spcAft>
                <a:spcPts val="0"/>
              </a:spcAft>
              <a:defRPr sz="2000" b="1">
                <a:solidFill>
                  <a:schemeClr val="accent1"/>
                </a:solidFill>
              </a:defRPr>
            </a:lvl1pPr>
            <a:lvl2pPr>
              <a:spcBef>
                <a:spcPts val="900"/>
              </a:spcBef>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6815287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D1B6CF-C50A-4CA5-92BF-8751239B2EAC}"/>
              </a:ext>
            </a:extLst>
          </p:cNvPr>
          <p:cNvPicPr>
            <a:picLocks noChangeAspect="1"/>
          </p:cNvPicPr>
          <p:nvPr userDrawn="1"/>
        </p:nvPicPr>
        <p:blipFill rotWithShape="1">
          <a:blip r:embed="rId2">
            <a:grayscl/>
            <a:lum bright="11000" contrast="15000"/>
          </a:blip>
          <a:srcRect l="10220" t="27674" r="14469" b="49238"/>
          <a:stretch/>
        </p:blipFill>
        <p:spPr>
          <a:xfrm>
            <a:off x="0" y="0"/>
            <a:ext cx="9144000" cy="294322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p:spPr>
      </p:pic>
      <p:sp>
        <p:nvSpPr>
          <p:cNvPr id="4" name="Rectangle 3">
            <a:extLst>
              <a:ext uri="{FF2B5EF4-FFF2-40B4-BE49-F238E27FC236}">
                <a16:creationId xmlns:a16="http://schemas.microsoft.com/office/drawing/2014/main" id="{4BB3B45F-0A39-40E0-B31C-0B14ED064406}"/>
              </a:ext>
            </a:extLst>
          </p:cNvPr>
          <p:cNvSpPr/>
          <p:nvPr userDrawn="1"/>
        </p:nvSpPr>
        <p:spPr>
          <a:xfrm>
            <a:off x="0" y="0"/>
            <a:ext cx="9144000" cy="2943225"/>
          </a:xfrm>
          <a:prstGeom prst="rect">
            <a:avLst/>
          </a:prstGeom>
          <a:solidFill>
            <a:schemeClr val="accent4">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7BDCCAC2-532C-4A7C-AC6F-D0D89C60E058}"/>
              </a:ext>
            </a:extLst>
          </p:cNvPr>
          <p:cNvGrpSpPr/>
          <p:nvPr userDrawn="1"/>
        </p:nvGrpSpPr>
        <p:grpSpPr>
          <a:xfrm>
            <a:off x="1695450" y="401952"/>
            <a:ext cx="5753100" cy="4391504"/>
            <a:chOff x="6106507" y="2425967"/>
            <a:chExt cx="4977670" cy="3799599"/>
          </a:xfrm>
        </p:grpSpPr>
        <p:sp>
          <p:nvSpPr>
            <p:cNvPr id="7" name="Rectangle 6">
              <a:extLst>
                <a:ext uri="{FF2B5EF4-FFF2-40B4-BE49-F238E27FC236}">
                  <a16:creationId xmlns:a16="http://schemas.microsoft.com/office/drawing/2014/main" id="{3C02F800-D8DA-4329-B8E5-E9414EB7E583}"/>
                </a:ext>
              </a:extLst>
            </p:cNvPr>
            <p:cNvSpPr/>
            <p:nvPr userDrawn="1"/>
          </p:nvSpPr>
          <p:spPr>
            <a:xfrm>
              <a:off x="6258401" y="2527300"/>
              <a:ext cx="4673883" cy="2781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4EE4E514-3BCE-45E9-8C1F-1014F0C114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6507" y="2425967"/>
              <a:ext cx="4977670" cy="3799599"/>
            </a:xfrm>
            <a:prstGeom prst="rect">
              <a:avLst/>
            </a:prstGeom>
          </p:spPr>
        </p:pic>
      </p:grpSp>
      <p:sp>
        <p:nvSpPr>
          <p:cNvPr id="13" name="Content Placeholder 10">
            <a:extLst>
              <a:ext uri="{FF2B5EF4-FFF2-40B4-BE49-F238E27FC236}">
                <a16:creationId xmlns:a16="http://schemas.microsoft.com/office/drawing/2014/main" id="{768D784B-5C31-410E-9E53-5935D7255348}"/>
              </a:ext>
            </a:extLst>
          </p:cNvPr>
          <p:cNvSpPr>
            <a:spLocks noGrp="1"/>
          </p:cNvSpPr>
          <p:nvPr>
            <p:ph sz="quarter" idx="14"/>
          </p:nvPr>
        </p:nvSpPr>
        <p:spPr>
          <a:xfrm>
            <a:off x="1932385" y="600076"/>
            <a:ext cx="5279231" cy="3076418"/>
          </a:xfrm>
          <a:solidFill>
            <a:schemeClr val="bg1"/>
          </a:solidFill>
        </p:spPr>
        <p:txBody>
          <a:bodyPr anchor="ctr"/>
          <a:lstStyle>
            <a:lvl1pPr algn="ctr">
              <a:defRPr>
                <a:solidFill>
                  <a:schemeClr val="accent5"/>
                </a:solidFill>
              </a:defRPr>
            </a:lvl1pPr>
            <a:lvl2pPr marL="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endParaRPr lang="en-US"/>
          </a:p>
        </p:txBody>
      </p:sp>
      <p:sp>
        <p:nvSpPr>
          <p:cNvPr id="10" name="Footer Placeholder 9">
            <a:extLst>
              <a:ext uri="{FF2B5EF4-FFF2-40B4-BE49-F238E27FC236}">
                <a16:creationId xmlns:a16="http://schemas.microsoft.com/office/drawing/2014/main" id="{32654894-1EDE-4B17-9722-72C332AAC48D}"/>
              </a:ext>
            </a:extLst>
          </p:cNvPr>
          <p:cNvSpPr>
            <a:spLocks noGrp="1"/>
          </p:cNvSpPr>
          <p:nvPr>
            <p:ph type="ftr" sz="quarter" idx="15"/>
          </p:nvPr>
        </p:nvSpPr>
        <p:spPr>
          <a:xfrm>
            <a:off x="228600" y="4319588"/>
            <a:ext cx="3314700" cy="273844"/>
          </a:xfrm>
        </p:spPr>
        <p:txBody>
          <a:bodyPr/>
          <a:lstStyle/>
          <a:p>
            <a:endParaRPr lang="en-US"/>
          </a:p>
        </p:txBody>
      </p:sp>
    </p:spTree>
    <p:extLst>
      <p:ext uri="{BB962C8B-B14F-4D97-AF65-F5344CB8AC3E}">
        <p14:creationId xmlns:p14="http://schemas.microsoft.com/office/powerpoint/2010/main" val="1841024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Object + 2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2D0F8B7-A66F-4B94-8E57-96620C56B16E}"/>
              </a:ext>
            </a:extLst>
          </p:cNvPr>
          <p:cNvCxnSpPr>
            <a:cxnSpLocks/>
          </p:cNvCxnSpPr>
          <p:nvPr userDrawn="1"/>
        </p:nvCxnSpPr>
        <p:spPr>
          <a:xfrm>
            <a:off x="4572000"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EB46E29-8557-4181-A632-2299DB162A84}"/>
              </a:ext>
            </a:extLst>
          </p:cNvPr>
          <p:cNvSpPr>
            <a:spLocks noGrp="1"/>
          </p:cNvSpPr>
          <p:nvPr userDrawn="1">
            <p:ph type="title"/>
          </p:nvPr>
        </p:nvSpPr>
        <p:spPr/>
        <p:txBody>
          <a:bodyPr/>
          <a:lstStyle/>
          <a:p>
            <a:r>
              <a:rPr lang="en-US"/>
              <a:t>Click to edit Master title style</a:t>
            </a:r>
          </a:p>
        </p:txBody>
      </p:sp>
      <p:sp>
        <p:nvSpPr>
          <p:cNvPr id="18" name="Content Placeholder 2">
            <a:extLst>
              <a:ext uri="{FF2B5EF4-FFF2-40B4-BE49-F238E27FC236}">
                <a16:creationId xmlns:a16="http://schemas.microsoft.com/office/drawing/2014/main" id="{43D70940-56D8-4F8F-B791-40C88B74FE88}"/>
              </a:ext>
            </a:extLst>
          </p:cNvPr>
          <p:cNvSpPr>
            <a:spLocks noGrp="1"/>
          </p:cNvSpPr>
          <p:nvPr userDrawn="1">
            <p:ph sz="quarter" idx="13" hasCustomPrompt="1"/>
          </p:nvPr>
        </p:nvSpPr>
        <p:spPr>
          <a:xfrm>
            <a:off x="228595" y="942976"/>
            <a:ext cx="4171949" cy="1662752"/>
          </a:xfrm>
        </p:spPr>
        <p:txBody>
          <a:bodyPr anchor="ctr"/>
          <a:lstStyle>
            <a:lvl1pPr marL="0" indent="0" algn="ctr">
              <a:buNone/>
              <a:defRPr>
                <a:solidFill>
                  <a:schemeClr val="accent5"/>
                </a:solidFill>
              </a:defRPr>
            </a:lvl1pPr>
          </a:lstStyle>
          <a:p>
            <a:pPr lvl="0"/>
            <a:r>
              <a:rPr lang="en-US"/>
              <a:t>Object</a:t>
            </a:r>
          </a:p>
        </p:txBody>
      </p:sp>
      <p:sp>
        <p:nvSpPr>
          <p:cNvPr id="22" name="Content Placeholder 2">
            <a:extLst>
              <a:ext uri="{FF2B5EF4-FFF2-40B4-BE49-F238E27FC236}">
                <a16:creationId xmlns:a16="http://schemas.microsoft.com/office/drawing/2014/main" id="{454CE734-0161-4AD5-BA5C-C73C4276A16C}"/>
              </a:ext>
            </a:extLst>
          </p:cNvPr>
          <p:cNvSpPr>
            <a:spLocks noGrp="1"/>
          </p:cNvSpPr>
          <p:nvPr userDrawn="1">
            <p:ph sz="quarter" idx="22" hasCustomPrompt="1"/>
          </p:nvPr>
        </p:nvSpPr>
        <p:spPr>
          <a:xfrm>
            <a:off x="4743450" y="942976"/>
            <a:ext cx="4171949" cy="1662752"/>
          </a:xfrm>
        </p:spPr>
        <p:txBody>
          <a:bodyPr anchor="ctr"/>
          <a:lstStyle>
            <a:lvl1pPr marL="0" indent="0" algn="ctr">
              <a:buNone/>
              <a:defRPr>
                <a:solidFill>
                  <a:schemeClr val="accent5"/>
                </a:solidFill>
              </a:defRPr>
            </a:lvl1pPr>
          </a:lstStyle>
          <a:p>
            <a:pPr lvl="0"/>
            <a:r>
              <a:rPr lang="en-US"/>
              <a:t>Object</a:t>
            </a:r>
          </a:p>
        </p:txBody>
      </p:sp>
      <p:sp>
        <p:nvSpPr>
          <p:cNvPr id="36" name="Content Placeholder 10">
            <a:extLst>
              <a:ext uri="{FF2B5EF4-FFF2-40B4-BE49-F238E27FC236}">
                <a16:creationId xmlns:a16="http://schemas.microsoft.com/office/drawing/2014/main" id="{25C826AB-E8C7-4DCA-8D37-0E1C4EAE134B}"/>
              </a:ext>
            </a:extLst>
          </p:cNvPr>
          <p:cNvSpPr>
            <a:spLocks noGrp="1"/>
          </p:cNvSpPr>
          <p:nvPr>
            <p:ph sz="quarter" idx="21"/>
          </p:nvPr>
        </p:nvSpPr>
        <p:spPr>
          <a:xfrm>
            <a:off x="228602" y="2828925"/>
            <a:ext cx="4171947"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37" name="Content Placeholder 10">
            <a:extLst>
              <a:ext uri="{FF2B5EF4-FFF2-40B4-BE49-F238E27FC236}">
                <a16:creationId xmlns:a16="http://schemas.microsoft.com/office/drawing/2014/main" id="{5EE1547E-6038-4354-A056-1EC406BD7C63}"/>
              </a:ext>
            </a:extLst>
          </p:cNvPr>
          <p:cNvSpPr>
            <a:spLocks noGrp="1"/>
          </p:cNvSpPr>
          <p:nvPr>
            <p:ph sz="quarter" idx="25"/>
          </p:nvPr>
        </p:nvSpPr>
        <p:spPr>
          <a:xfrm>
            <a:off x="4743452" y="2828925"/>
            <a:ext cx="4171947"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E1EDF17D-F893-4645-ABC8-7CE2B5CB4690}"/>
              </a:ext>
            </a:extLst>
          </p:cNvPr>
          <p:cNvSpPr>
            <a:spLocks noGrp="1"/>
          </p:cNvSpPr>
          <p:nvPr>
            <p:ph type="ftr" sz="quarter" idx="27"/>
          </p:nvPr>
        </p:nvSpPr>
        <p:spPr/>
        <p:txBody>
          <a:bodyPr/>
          <a:lstStyle/>
          <a:p>
            <a:endParaRPr lang="en-US"/>
          </a:p>
        </p:txBody>
      </p:sp>
    </p:spTree>
    <p:extLst>
      <p:ext uri="{BB962C8B-B14F-4D97-AF65-F5344CB8AC3E}">
        <p14:creationId xmlns:p14="http://schemas.microsoft.com/office/powerpoint/2010/main" val="328389387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 Object + 3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2D0F8B7-A66F-4B94-8E57-96620C56B16E}"/>
              </a:ext>
            </a:extLst>
          </p:cNvPr>
          <p:cNvCxnSpPr>
            <a:cxnSpLocks/>
          </p:cNvCxnSpPr>
          <p:nvPr userDrawn="1"/>
        </p:nvCxnSpPr>
        <p:spPr>
          <a:xfrm>
            <a:off x="3057519"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0228AE-DD5A-4583-A3F7-B6438227FA85}"/>
              </a:ext>
            </a:extLst>
          </p:cNvPr>
          <p:cNvCxnSpPr>
            <a:cxnSpLocks/>
          </p:cNvCxnSpPr>
          <p:nvPr userDrawn="1"/>
        </p:nvCxnSpPr>
        <p:spPr>
          <a:xfrm>
            <a:off x="6086474"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EB46E29-8557-4181-A632-2299DB162A84}"/>
              </a:ext>
            </a:extLst>
          </p:cNvPr>
          <p:cNvSpPr>
            <a:spLocks noGrp="1"/>
          </p:cNvSpPr>
          <p:nvPr userDrawn="1">
            <p:ph type="title"/>
          </p:nvPr>
        </p:nvSpPr>
        <p:spPr/>
        <p:txBody>
          <a:bodyPr/>
          <a:lstStyle/>
          <a:p>
            <a:r>
              <a:rPr lang="en-US"/>
              <a:t>Click to edit Master title style</a:t>
            </a:r>
          </a:p>
        </p:txBody>
      </p:sp>
      <p:sp>
        <p:nvSpPr>
          <p:cNvPr id="18" name="Content Placeholder 2">
            <a:extLst>
              <a:ext uri="{FF2B5EF4-FFF2-40B4-BE49-F238E27FC236}">
                <a16:creationId xmlns:a16="http://schemas.microsoft.com/office/drawing/2014/main" id="{43D70940-56D8-4F8F-B791-40C88B74FE88}"/>
              </a:ext>
            </a:extLst>
          </p:cNvPr>
          <p:cNvSpPr>
            <a:spLocks noGrp="1"/>
          </p:cNvSpPr>
          <p:nvPr userDrawn="1">
            <p:ph sz="quarter" idx="13" hasCustomPrompt="1"/>
          </p:nvPr>
        </p:nvSpPr>
        <p:spPr>
          <a:xfrm>
            <a:off x="228593" y="942976"/>
            <a:ext cx="2628899" cy="1662752"/>
          </a:xfrm>
        </p:spPr>
        <p:txBody>
          <a:bodyPr anchor="ctr"/>
          <a:lstStyle>
            <a:lvl1pPr marL="0" indent="0" algn="ctr">
              <a:buNone/>
              <a:defRPr>
                <a:solidFill>
                  <a:schemeClr val="accent5"/>
                </a:solidFill>
              </a:defRPr>
            </a:lvl1pPr>
          </a:lstStyle>
          <a:p>
            <a:pPr lvl="0"/>
            <a:r>
              <a:rPr lang="en-US"/>
              <a:t>Object</a:t>
            </a:r>
          </a:p>
        </p:txBody>
      </p:sp>
      <p:sp>
        <p:nvSpPr>
          <p:cNvPr id="22" name="Content Placeholder 2">
            <a:extLst>
              <a:ext uri="{FF2B5EF4-FFF2-40B4-BE49-F238E27FC236}">
                <a16:creationId xmlns:a16="http://schemas.microsoft.com/office/drawing/2014/main" id="{454CE734-0161-4AD5-BA5C-C73C4276A16C}"/>
              </a:ext>
            </a:extLst>
          </p:cNvPr>
          <p:cNvSpPr>
            <a:spLocks noGrp="1"/>
          </p:cNvSpPr>
          <p:nvPr userDrawn="1">
            <p:ph sz="quarter" idx="22" hasCustomPrompt="1"/>
          </p:nvPr>
        </p:nvSpPr>
        <p:spPr>
          <a:xfrm>
            <a:off x="3257547" y="942976"/>
            <a:ext cx="2628899" cy="1662752"/>
          </a:xfrm>
        </p:spPr>
        <p:txBody>
          <a:bodyPr anchor="ctr"/>
          <a:lstStyle>
            <a:lvl1pPr marL="0" indent="0" algn="ctr">
              <a:buNone/>
              <a:defRPr>
                <a:solidFill>
                  <a:schemeClr val="accent5"/>
                </a:solidFill>
              </a:defRPr>
            </a:lvl1pPr>
          </a:lstStyle>
          <a:p>
            <a:pPr lvl="0"/>
            <a:r>
              <a:rPr lang="en-US"/>
              <a:t>Object</a:t>
            </a:r>
          </a:p>
        </p:txBody>
      </p:sp>
      <p:sp>
        <p:nvSpPr>
          <p:cNvPr id="26" name="Content Placeholder 2">
            <a:extLst>
              <a:ext uri="{FF2B5EF4-FFF2-40B4-BE49-F238E27FC236}">
                <a16:creationId xmlns:a16="http://schemas.microsoft.com/office/drawing/2014/main" id="{BD756A9E-FF44-4EBB-8D0E-1543ADFCB39E}"/>
              </a:ext>
            </a:extLst>
          </p:cNvPr>
          <p:cNvSpPr>
            <a:spLocks noGrp="1"/>
          </p:cNvSpPr>
          <p:nvPr userDrawn="1">
            <p:ph sz="quarter" idx="24" hasCustomPrompt="1"/>
          </p:nvPr>
        </p:nvSpPr>
        <p:spPr>
          <a:xfrm>
            <a:off x="6286502" y="942976"/>
            <a:ext cx="2628899" cy="1662752"/>
          </a:xfrm>
        </p:spPr>
        <p:txBody>
          <a:bodyPr anchor="ctr"/>
          <a:lstStyle>
            <a:lvl1pPr marL="0" indent="0" algn="ctr">
              <a:buNone/>
              <a:defRPr>
                <a:solidFill>
                  <a:schemeClr val="accent5"/>
                </a:solidFill>
              </a:defRPr>
            </a:lvl1pPr>
          </a:lstStyle>
          <a:p>
            <a:pPr lvl="0"/>
            <a:r>
              <a:rPr lang="en-US"/>
              <a:t>Object</a:t>
            </a:r>
          </a:p>
        </p:txBody>
      </p:sp>
      <p:sp>
        <p:nvSpPr>
          <p:cNvPr id="36" name="Content Placeholder 10">
            <a:extLst>
              <a:ext uri="{FF2B5EF4-FFF2-40B4-BE49-F238E27FC236}">
                <a16:creationId xmlns:a16="http://schemas.microsoft.com/office/drawing/2014/main" id="{25C826AB-E8C7-4DCA-8D37-0E1C4EAE134B}"/>
              </a:ext>
            </a:extLst>
          </p:cNvPr>
          <p:cNvSpPr>
            <a:spLocks noGrp="1"/>
          </p:cNvSpPr>
          <p:nvPr>
            <p:ph sz="quarter" idx="21"/>
          </p:nvPr>
        </p:nvSpPr>
        <p:spPr>
          <a:xfrm>
            <a:off x="228599" y="2828925"/>
            <a:ext cx="2628899"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37" name="Content Placeholder 10">
            <a:extLst>
              <a:ext uri="{FF2B5EF4-FFF2-40B4-BE49-F238E27FC236}">
                <a16:creationId xmlns:a16="http://schemas.microsoft.com/office/drawing/2014/main" id="{5EE1547E-6038-4354-A056-1EC406BD7C63}"/>
              </a:ext>
            </a:extLst>
          </p:cNvPr>
          <p:cNvSpPr>
            <a:spLocks noGrp="1"/>
          </p:cNvSpPr>
          <p:nvPr>
            <p:ph sz="quarter" idx="25"/>
          </p:nvPr>
        </p:nvSpPr>
        <p:spPr>
          <a:xfrm>
            <a:off x="3257549" y="2828925"/>
            <a:ext cx="2628899"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38" name="Content Placeholder 10">
            <a:extLst>
              <a:ext uri="{FF2B5EF4-FFF2-40B4-BE49-F238E27FC236}">
                <a16:creationId xmlns:a16="http://schemas.microsoft.com/office/drawing/2014/main" id="{91B422E5-04FD-4F26-82E2-50D58AE9B710}"/>
              </a:ext>
            </a:extLst>
          </p:cNvPr>
          <p:cNvSpPr>
            <a:spLocks noGrp="1"/>
          </p:cNvSpPr>
          <p:nvPr>
            <p:ph sz="quarter" idx="26"/>
          </p:nvPr>
        </p:nvSpPr>
        <p:spPr>
          <a:xfrm>
            <a:off x="6286499" y="2828925"/>
            <a:ext cx="2628899"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E1EDF17D-F893-4645-ABC8-7CE2B5CB4690}"/>
              </a:ext>
            </a:extLst>
          </p:cNvPr>
          <p:cNvSpPr>
            <a:spLocks noGrp="1"/>
          </p:cNvSpPr>
          <p:nvPr>
            <p:ph type="ftr" sz="quarter" idx="27"/>
          </p:nvPr>
        </p:nvSpPr>
        <p:spPr/>
        <p:txBody>
          <a:bodyPr/>
          <a:lstStyle/>
          <a:p>
            <a:endParaRPr lang="en-US"/>
          </a:p>
        </p:txBody>
      </p:sp>
    </p:spTree>
    <p:extLst>
      <p:ext uri="{BB962C8B-B14F-4D97-AF65-F5344CB8AC3E}">
        <p14:creationId xmlns:p14="http://schemas.microsoft.com/office/powerpoint/2010/main" val="226530194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ran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7BB5-36DF-4CAF-841E-248BFA070EF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562F8F2-20AB-4A90-8455-B2D6C81F9CBF}"/>
              </a:ext>
            </a:extLst>
          </p:cNvPr>
          <p:cNvSpPr>
            <a:spLocks noGrp="1"/>
          </p:cNvSpPr>
          <p:nvPr>
            <p:ph type="ftr" sz="quarter" idx="10"/>
          </p:nvPr>
        </p:nvSpPr>
        <p:spPr/>
        <p:txBody>
          <a:bodyPr/>
          <a:lstStyle/>
          <a:p>
            <a:endParaRPr lang="en-US"/>
          </a:p>
        </p:txBody>
      </p:sp>
      <p:sp>
        <p:nvSpPr>
          <p:cNvPr id="4" name="Content Placeholder 10">
            <a:extLst>
              <a:ext uri="{FF2B5EF4-FFF2-40B4-BE49-F238E27FC236}">
                <a16:creationId xmlns:a16="http://schemas.microsoft.com/office/drawing/2014/main" id="{8AFBEF4E-9D6C-42DE-B9AA-7A003B6749AF}"/>
              </a:ext>
            </a:extLst>
          </p:cNvPr>
          <p:cNvSpPr>
            <a:spLocks noGrp="1"/>
          </p:cNvSpPr>
          <p:nvPr>
            <p:ph sz="quarter" idx="21"/>
          </p:nvPr>
        </p:nvSpPr>
        <p:spPr>
          <a:xfrm>
            <a:off x="228602" y="942976"/>
            <a:ext cx="4171947"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10">
            <a:extLst>
              <a:ext uri="{FF2B5EF4-FFF2-40B4-BE49-F238E27FC236}">
                <a16:creationId xmlns:a16="http://schemas.microsoft.com/office/drawing/2014/main" id="{AB542A7F-B13A-4820-9091-72FFB193A892}"/>
              </a:ext>
            </a:extLst>
          </p:cNvPr>
          <p:cNvSpPr>
            <a:spLocks noGrp="1"/>
          </p:cNvSpPr>
          <p:nvPr>
            <p:ph sz="quarter" idx="22"/>
          </p:nvPr>
        </p:nvSpPr>
        <p:spPr>
          <a:xfrm>
            <a:off x="4743452" y="942976"/>
            <a:ext cx="4171947"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10">
            <a:extLst>
              <a:ext uri="{FF2B5EF4-FFF2-40B4-BE49-F238E27FC236}">
                <a16:creationId xmlns:a16="http://schemas.microsoft.com/office/drawing/2014/main" id="{77535D79-D627-4299-BDE6-61D9B357096F}"/>
              </a:ext>
            </a:extLst>
          </p:cNvPr>
          <p:cNvSpPr>
            <a:spLocks noGrp="1"/>
          </p:cNvSpPr>
          <p:nvPr>
            <p:ph sz="quarter" idx="23"/>
          </p:nvPr>
        </p:nvSpPr>
        <p:spPr>
          <a:xfrm>
            <a:off x="228602" y="2838451"/>
            <a:ext cx="4171947"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10">
            <a:extLst>
              <a:ext uri="{FF2B5EF4-FFF2-40B4-BE49-F238E27FC236}">
                <a16:creationId xmlns:a16="http://schemas.microsoft.com/office/drawing/2014/main" id="{7169CA7A-BA4E-47DA-AA91-02787E5E489C}"/>
              </a:ext>
            </a:extLst>
          </p:cNvPr>
          <p:cNvSpPr>
            <a:spLocks noGrp="1"/>
          </p:cNvSpPr>
          <p:nvPr>
            <p:ph sz="quarter" idx="24"/>
          </p:nvPr>
        </p:nvSpPr>
        <p:spPr>
          <a:xfrm>
            <a:off x="4743452" y="2838451"/>
            <a:ext cx="4171947"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9A535043-1471-408E-8978-19696D78D4C8}"/>
              </a:ext>
            </a:extLst>
          </p:cNvPr>
          <p:cNvCxnSpPr>
            <a:cxnSpLocks/>
          </p:cNvCxnSpPr>
          <p:nvPr userDrawn="1"/>
        </p:nvCxnSpPr>
        <p:spPr>
          <a:xfrm>
            <a:off x="4572000" y="942976"/>
            <a:ext cx="0" cy="33432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46C585-B295-456F-BA0C-8C391B6853EB}"/>
              </a:ext>
            </a:extLst>
          </p:cNvPr>
          <p:cNvCxnSpPr>
            <a:cxnSpLocks/>
          </p:cNvCxnSpPr>
          <p:nvPr userDrawn="1"/>
        </p:nvCxnSpPr>
        <p:spPr>
          <a:xfrm flipH="1">
            <a:off x="228600" y="2614613"/>
            <a:ext cx="86868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486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umn Content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228600" y="228600"/>
            <a:ext cx="8686801" cy="435429"/>
          </a:xfrm>
        </p:spPr>
        <p:txBody>
          <a:bodyPr/>
          <a:lstStyle>
            <a:lvl1pPr>
              <a:defRPr sz="2400">
                <a:solidFill>
                  <a:schemeClr val="tx2"/>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3B4E7F3-C0D1-42E3-BF26-0E3A45CE5AA4}"/>
              </a:ext>
            </a:extLst>
          </p:cNvPr>
          <p:cNvCxnSpPr>
            <a:cxnSpLocks/>
          </p:cNvCxnSpPr>
          <p:nvPr userDrawn="1"/>
        </p:nvCxnSpPr>
        <p:spPr>
          <a:xfrm>
            <a:off x="3057524" y="2828925"/>
            <a:ext cx="0" cy="14464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D612968-44E6-476C-87B4-8FA097E87FDA}"/>
              </a:ext>
            </a:extLst>
          </p:cNvPr>
          <p:cNvCxnSpPr>
            <a:cxnSpLocks/>
          </p:cNvCxnSpPr>
          <p:nvPr userDrawn="1"/>
        </p:nvCxnSpPr>
        <p:spPr>
          <a:xfrm>
            <a:off x="6086474" y="2828925"/>
            <a:ext cx="0" cy="14464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2BFB7D7A-DBCE-4BE8-8A31-F08675EF58E1}"/>
              </a:ext>
            </a:extLst>
          </p:cNvPr>
          <p:cNvSpPr>
            <a:spLocks noGrp="1"/>
          </p:cNvSpPr>
          <p:nvPr userDrawn="1">
            <p:ph sz="quarter" idx="13" hasCustomPrompt="1"/>
          </p:nvPr>
        </p:nvSpPr>
        <p:spPr>
          <a:xfrm>
            <a:off x="228593" y="942976"/>
            <a:ext cx="8686801" cy="1662752"/>
          </a:xfrm>
        </p:spPr>
        <p:txBody>
          <a:bodyPr anchor="ctr"/>
          <a:lstStyle>
            <a:lvl1pPr marL="0" indent="0" algn="ctr">
              <a:buNone/>
              <a:defRPr>
                <a:solidFill>
                  <a:schemeClr val="accent5"/>
                </a:solidFill>
              </a:defRPr>
            </a:lvl1pPr>
          </a:lstStyle>
          <a:p>
            <a:pPr lvl="0"/>
            <a:r>
              <a:rPr lang="en-US"/>
              <a:t>Object</a:t>
            </a:r>
          </a:p>
        </p:txBody>
      </p:sp>
      <p:sp>
        <p:nvSpPr>
          <p:cNvPr id="11" name="Content Placeholder 10">
            <a:extLst>
              <a:ext uri="{FF2B5EF4-FFF2-40B4-BE49-F238E27FC236}">
                <a16:creationId xmlns:a16="http://schemas.microsoft.com/office/drawing/2014/main" id="{E78197BB-7F4C-40B9-BE10-4A265BB6FB21}"/>
              </a:ext>
            </a:extLst>
          </p:cNvPr>
          <p:cNvSpPr>
            <a:spLocks noGrp="1"/>
          </p:cNvSpPr>
          <p:nvPr userDrawn="1">
            <p:ph sz="quarter" idx="21"/>
          </p:nvPr>
        </p:nvSpPr>
        <p:spPr>
          <a:xfrm>
            <a:off x="228599" y="2828925"/>
            <a:ext cx="2628899"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10">
            <a:extLst>
              <a:ext uri="{FF2B5EF4-FFF2-40B4-BE49-F238E27FC236}">
                <a16:creationId xmlns:a16="http://schemas.microsoft.com/office/drawing/2014/main" id="{7035BDEA-1E31-44B8-814E-62CEF2E0485B}"/>
              </a:ext>
            </a:extLst>
          </p:cNvPr>
          <p:cNvSpPr>
            <a:spLocks noGrp="1"/>
          </p:cNvSpPr>
          <p:nvPr userDrawn="1">
            <p:ph sz="quarter" idx="24"/>
          </p:nvPr>
        </p:nvSpPr>
        <p:spPr>
          <a:xfrm>
            <a:off x="3257549" y="2828925"/>
            <a:ext cx="2628899"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10">
            <a:extLst>
              <a:ext uri="{FF2B5EF4-FFF2-40B4-BE49-F238E27FC236}">
                <a16:creationId xmlns:a16="http://schemas.microsoft.com/office/drawing/2014/main" id="{2358F46A-DF39-4866-83AC-225160AECAC4}"/>
              </a:ext>
            </a:extLst>
          </p:cNvPr>
          <p:cNvSpPr>
            <a:spLocks noGrp="1"/>
          </p:cNvSpPr>
          <p:nvPr userDrawn="1">
            <p:ph sz="quarter" idx="25"/>
          </p:nvPr>
        </p:nvSpPr>
        <p:spPr>
          <a:xfrm>
            <a:off x="6286499" y="2828925"/>
            <a:ext cx="2628899" cy="1447799"/>
          </a:xfrm>
        </p:spPr>
        <p:txBody>
          <a:bodyPr/>
          <a:lstStyle>
            <a:lvl1pPr>
              <a:spcBef>
                <a:spcPts val="900"/>
              </a:spcBef>
              <a:spcAft>
                <a:spcPts val="0"/>
              </a:spcAft>
              <a:defRPr sz="2100" b="1">
                <a:solidFill>
                  <a:schemeClr val="accent1"/>
                </a:solidFill>
              </a:defRPr>
            </a:lvl1pPr>
            <a:lvl2pPr>
              <a:spcBef>
                <a:spcPts val="750"/>
              </a:spcBef>
              <a:spcAft>
                <a:spcPts val="0"/>
              </a:spcAft>
              <a:buClr>
                <a:schemeClr val="accent3"/>
              </a:buClr>
              <a:defRPr sz="1500"/>
            </a:lvl2pPr>
            <a:lvl3pPr>
              <a:spcBef>
                <a:spcPts val="600"/>
              </a:spcBef>
              <a:spcAft>
                <a:spcPts val="0"/>
              </a:spcAft>
              <a:buClr>
                <a:schemeClr val="accent3"/>
              </a:buClr>
              <a:defRPr sz="1350"/>
            </a:lvl3pPr>
            <a:lvl4pPr>
              <a:spcBef>
                <a:spcPts val="450"/>
              </a:spcBef>
              <a:spcAft>
                <a:spcPts val="0"/>
              </a:spcAft>
              <a:buClr>
                <a:schemeClr val="accent3"/>
              </a:buClr>
              <a:defRPr sz="120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77F495CA-071E-4CE1-9152-DB7B27FD0871}"/>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214840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Stat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0B99-61BA-41C1-973A-D5A35CC10356}"/>
              </a:ext>
            </a:extLst>
          </p:cNvPr>
          <p:cNvSpPr>
            <a:spLocks noGrp="1"/>
          </p:cNvSpPr>
          <p:nvPr>
            <p:ph type="title"/>
          </p:nvPr>
        </p:nvSpPr>
        <p:spPr>
          <a:xfrm>
            <a:off x="228600" y="228600"/>
            <a:ext cx="8686801" cy="435429"/>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95951CDA-0C46-403C-9CAB-30EC0755C11B}"/>
              </a:ext>
            </a:extLst>
          </p:cNvPr>
          <p:cNvSpPr>
            <a:spLocks noGrp="1"/>
          </p:cNvSpPr>
          <p:nvPr>
            <p:ph type="ftr" sz="quarter" idx="10"/>
          </p:nvPr>
        </p:nvSpPr>
        <p:spPr/>
        <p:txBody>
          <a:bodyPr/>
          <a:lstStyle/>
          <a:p>
            <a:endParaRPr lang="en-US"/>
          </a:p>
        </p:txBody>
      </p:sp>
      <p:sp>
        <p:nvSpPr>
          <p:cNvPr id="4" name="Text Placeholder 7">
            <a:extLst>
              <a:ext uri="{FF2B5EF4-FFF2-40B4-BE49-F238E27FC236}">
                <a16:creationId xmlns:a16="http://schemas.microsoft.com/office/drawing/2014/main" id="{D8525A8F-EACE-4BE4-872F-0B74265EAE59}"/>
              </a:ext>
            </a:extLst>
          </p:cNvPr>
          <p:cNvSpPr>
            <a:spLocks noGrp="1"/>
          </p:cNvSpPr>
          <p:nvPr>
            <p:ph type="body" sz="quarter" idx="12"/>
          </p:nvPr>
        </p:nvSpPr>
        <p:spPr>
          <a:xfrm>
            <a:off x="228599" y="1829567"/>
            <a:ext cx="2781299" cy="1536327"/>
          </a:xfrm>
          <a:prstGeom prst="rect">
            <a:avLst/>
          </a:prstGeom>
          <a:solidFill>
            <a:schemeClr val="accent3"/>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endParaRPr lang="en-US"/>
          </a:p>
        </p:txBody>
      </p:sp>
      <p:sp>
        <p:nvSpPr>
          <p:cNvPr id="5" name="Text Placeholder 7">
            <a:extLst>
              <a:ext uri="{FF2B5EF4-FFF2-40B4-BE49-F238E27FC236}">
                <a16:creationId xmlns:a16="http://schemas.microsoft.com/office/drawing/2014/main" id="{CCE3DEC8-39EC-472E-951A-615C4B6F1D7E}"/>
              </a:ext>
            </a:extLst>
          </p:cNvPr>
          <p:cNvSpPr>
            <a:spLocks noGrp="1"/>
          </p:cNvSpPr>
          <p:nvPr>
            <p:ph type="body" sz="quarter" idx="14"/>
          </p:nvPr>
        </p:nvSpPr>
        <p:spPr>
          <a:xfrm>
            <a:off x="3182110" y="1829567"/>
            <a:ext cx="2779778" cy="1536327"/>
          </a:xfrm>
          <a:prstGeom prst="rect">
            <a:avLst/>
          </a:prstGeom>
          <a:solidFill>
            <a:schemeClr val="accent4"/>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endParaRPr lang="en-US"/>
          </a:p>
        </p:txBody>
      </p:sp>
      <p:sp>
        <p:nvSpPr>
          <p:cNvPr id="6" name="Text Placeholder 7">
            <a:extLst>
              <a:ext uri="{FF2B5EF4-FFF2-40B4-BE49-F238E27FC236}">
                <a16:creationId xmlns:a16="http://schemas.microsoft.com/office/drawing/2014/main" id="{359502F1-EA51-4991-A2BC-7B443F92EBAF}"/>
              </a:ext>
            </a:extLst>
          </p:cNvPr>
          <p:cNvSpPr>
            <a:spLocks noGrp="1"/>
          </p:cNvSpPr>
          <p:nvPr>
            <p:ph type="body" sz="quarter" idx="16"/>
          </p:nvPr>
        </p:nvSpPr>
        <p:spPr>
          <a:xfrm>
            <a:off x="6134100" y="1829567"/>
            <a:ext cx="2781300" cy="1536327"/>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endParaRPr lang="en-US"/>
          </a:p>
        </p:txBody>
      </p:sp>
    </p:spTree>
    <p:extLst>
      <p:ext uri="{BB962C8B-B14F-4D97-AF65-F5344CB8AC3E}">
        <p14:creationId xmlns:p14="http://schemas.microsoft.com/office/powerpoint/2010/main" val="1435867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Stat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0B99-61BA-41C1-973A-D5A35CC10356}"/>
              </a:ext>
            </a:extLst>
          </p:cNvPr>
          <p:cNvSpPr>
            <a:spLocks noGrp="1"/>
          </p:cNvSpPr>
          <p:nvPr>
            <p:ph type="title"/>
          </p:nvPr>
        </p:nvSpPr>
        <p:spPr/>
        <p:txBody>
          <a:bodyPr/>
          <a:lstStyle/>
          <a:p>
            <a:r>
              <a:rPr lang="en-US"/>
              <a:t>Click to edit Master title style</a:t>
            </a:r>
          </a:p>
        </p:txBody>
      </p:sp>
      <p:sp>
        <p:nvSpPr>
          <p:cNvPr id="10" name="Text Placeholder 7">
            <a:extLst>
              <a:ext uri="{FF2B5EF4-FFF2-40B4-BE49-F238E27FC236}">
                <a16:creationId xmlns:a16="http://schemas.microsoft.com/office/drawing/2014/main" id="{58B03F6A-F45A-4502-8B3B-1870E91709D9}"/>
              </a:ext>
            </a:extLst>
          </p:cNvPr>
          <p:cNvSpPr>
            <a:spLocks noGrp="1"/>
          </p:cNvSpPr>
          <p:nvPr>
            <p:ph type="body" sz="quarter" idx="12"/>
          </p:nvPr>
        </p:nvSpPr>
        <p:spPr>
          <a:xfrm>
            <a:off x="228599" y="941194"/>
            <a:ext cx="2781299" cy="1536327"/>
          </a:xfrm>
          <a:prstGeom prst="rect">
            <a:avLst/>
          </a:prstGeom>
          <a:solidFill>
            <a:schemeClr val="accent3"/>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endParaRPr lang="en-US"/>
          </a:p>
        </p:txBody>
      </p:sp>
      <p:sp>
        <p:nvSpPr>
          <p:cNvPr id="11" name="Text Placeholder 7">
            <a:extLst>
              <a:ext uri="{FF2B5EF4-FFF2-40B4-BE49-F238E27FC236}">
                <a16:creationId xmlns:a16="http://schemas.microsoft.com/office/drawing/2014/main" id="{A66D885F-B755-40F3-9B96-394CC7B9164A}"/>
              </a:ext>
            </a:extLst>
          </p:cNvPr>
          <p:cNvSpPr>
            <a:spLocks noGrp="1"/>
          </p:cNvSpPr>
          <p:nvPr>
            <p:ph type="body" sz="quarter" idx="14"/>
          </p:nvPr>
        </p:nvSpPr>
        <p:spPr>
          <a:xfrm>
            <a:off x="3182110" y="941194"/>
            <a:ext cx="2779778" cy="1536327"/>
          </a:xfrm>
          <a:prstGeom prst="rect">
            <a:avLst/>
          </a:prstGeom>
          <a:solidFill>
            <a:schemeClr val="accent4"/>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endParaRPr lang="en-US"/>
          </a:p>
        </p:txBody>
      </p:sp>
      <p:sp>
        <p:nvSpPr>
          <p:cNvPr id="12" name="Text Placeholder 7">
            <a:extLst>
              <a:ext uri="{FF2B5EF4-FFF2-40B4-BE49-F238E27FC236}">
                <a16:creationId xmlns:a16="http://schemas.microsoft.com/office/drawing/2014/main" id="{3EB3844F-5892-4C47-865B-1234187EA00A}"/>
              </a:ext>
            </a:extLst>
          </p:cNvPr>
          <p:cNvSpPr>
            <a:spLocks noGrp="1"/>
          </p:cNvSpPr>
          <p:nvPr>
            <p:ph type="body" sz="quarter" idx="16"/>
          </p:nvPr>
        </p:nvSpPr>
        <p:spPr>
          <a:xfrm>
            <a:off x="6134100" y="941194"/>
            <a:ext cx="2781300" cy="1536327"/>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endParaRPr lang="en-US"/>
          </a:p>
        </p:txBody>
      </p:sp>
      <p:sp>
        <p:nvSpPr>
          <p:cNvPr id="13" name="Footer Placeholder 2">
            <a:extLst>
              <a:ext uri="{FF2B5EF4-FFF2-40B4-BE49-F238E27FC236}">
                <a16:creationId xmlns:a16="http://schemas.microsoft.com/office/drawing/2014/main" id="{E4C842A1-8C38-4A80-B06C-C921B83E8B46}"/>
              </a:ext>
            </a:extLst>
          </p:cNvPr>
          <p:cNvSpPr>
            <a:spLocks noGrp="1"/>
          </p:cNvSpPr>
          <p:nvPr>
            <p:ph type="ftr" sz="quarter" idx="10"/>
          </p:nvPr>
        </p:nvSpPr>
        <p:spPr>
          <a:xfrm>
            <a:off x="242887" y="4319588"/>
            <a:ext cx="8686799" cy="273844"/>
          </a:xfrm>
        </p:spPr>
        <p:txBody>
          <a:bodyPr/>
          <a:lstStyle/>
          <a:p>
            <a:endParaRPr lang="en-US"/>
          </a:p>
        </p:txBody>
      </p:sp>
      <p:sp>
        <p:nvSpPr>
          <p:cNvPr id="14" name="Text Placeholder 7">
            <a:extLst>
              <a:ext uri="{FF2B5EF4-FFF2-40B4-BE49-F238E27FC236}">
                <a16:creationId xmlns:a16="http://schemas.microsoft.com/office/drawing/2014/main" id="{B2204152-0B9D-4A01-B502-B0A2FF2ACFBF}"/>
              </a:ext>
            </a:extLst>
          </p:cNvPr>
          <p:cNvSpPr>
            <a:spLocks noGrp="1"/>
          </p:cNvSpPr>
          <p:nvPr>
            <p:ph type="body" sz="quarter" idx="17"/>
          </p:nvPr>
        </p:nvSpPr>
        <p:spPr>
          <a:xfrm>
            <a:off x="228600" y="2754686"/>
            <a:ext cx="2781299" cy="1536327"/>
          </a:xfrm>
          <a:prstGeom prst="rect">
            <a:avLst/>
          </a:prstGeom>
          <a:solidFill>
            <a:schemeClr val="accent2"/>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endParaRPr lang="en-US"/>
          </a:p>
        </p:txBody>
      </p:sp>
      <p:sp>
        <p:nvSpPr>
          <p:cNvPr id="15" name="Text Placeholder 7">
            <a:extLst>
              <a:ext uri="{FF2B5EF4-FFF2-40B4-BE49-F238E27FC236}">
                <a16:creationId xmlns:a16="http://schemas.microsoft.com/office/drawing/2014/main" id="{5EF73EA9-CE06-448C-BCAE-6852067F851F}"/>
              </a:ext>
            </a:extLst>
          </p:cNvPr>
          <p:cNvSpPr>
            <a:spLocks noGrp="1"/>
          </p:cNvSpPr>
          <p:nvPr>
            <p:ph type="body" sz="quarter" idx="18"/>
          </p:nvPr>
        </p:nvSpPr>
        <p:spPr>
          <a:xfrm>
            <a:off x="3182110" y="2754686"/>
            <a:ext cx="2779778" cy="1536327"/>
          </a:xfrm>
          <a:prstGeom prst="rect">
            <a:avLst/>
          </a:prstGeom>
          <a:solidFill>
            <a:schemeClr val="accent6"/>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endParaRPr lang="en-US"/>
          </a:p>
        </p:txBody>
      </p:sp>
      <p:sp>
        <p:nvSpPr>
          <p:cNvPr id="16" name="Text Placeholder 7">
            <a:extLst>
              <a:ext uri="{FF2B5EF4-FFF2-40B4-BE49-F238E27FC236}">
                <a16:creationId xmlns:a16="http://schemas.microsoft.com/office/drawing/2014/main" id="{C57ACF75-F839-445E-AF07-879CC9A496F3}"/>
              </a:ext>
            </a:extLst>
          </p:cNvPr>
          <p:cNvSpPr>
            <a:spLocks noGrp="1"/>
          </p:cNvSpPr>
          <p:nvPr>
            <p:ph type="body" sz="quarter" idx="19"/>
          </p:nvPr>
        </p:nvSpPr>
        <p:spPr>
          <a:xfrm>
            <a:off x="6134100" y="2754686"/>
            <a:ext cx="2781300" cy="1536327"/>
          </a:xfrm>
          <a:prstGeom prst="rect">
            <a:avLst/>
          </a:prstGeom>
          <a:solidFill>
            <a:schemeClr val="accent5"/>
          </a:solidFill>
          <a:ln>
            <a:noFill/>
          </a:ln>
          <a:effectLst/>
        </p:spPr>
        <p:txBody>
          <a:bodyPr lIns="182880" tIns="182880" rIns="182880" bIns="182880" anchor="ctr"/>
          <a:lstStyle>
            <a:lvl1pPr marL="0" indent="0" algn="ctr">
              <a:lnSpc>
                <a:spcPct val="100000"/>
              </a:lnSpc>
              <a:spcBef>
                <a:spcPts val="0"/>
              </a:spcBef>
              <a:spcAft>
                <a:spcPts val="0"/>
              </a:spcAft>
              <a:buNone/>
              <a:defRPr sz="2100" b="1">
                <a:solidFill>
                  <a:schemeClr val="bg1"/>
                </a:solidFill>
                <a:latin typeface="+mj-lt"/>
              </a:defRPr>
            </a:lvl1pPr>
          </a:lstStyle>
          <a:p>
            <a:pPr lvl="0"/>
            <a:endParaRPr lang="en-US"/>
          </a:p>
        </p:txBody>
      </p:sp>
    </p:spTree>
    <p:extLst>
      <p:ext uri="{BB962C8B-B14F-4D97-AF65-F5344CB8AC3E}">
        <p14:creationId xmlns:p14="http://schemas.microsoft.com/office/powerpoint/2010/main" val="311484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647CE0C-47A7-4DEE-90CD-8828A20331B0}"/>
              </a:ext>
            </a:extLst>
          </p:cNvPr>
          <p:cNvSpPr>
            <a:spLocks noGrp="1"/>
          </p:cNvSpPr>
          <p:nvPr>
            <p:ph sz="quarter" idx="10"/>
          </p:nvPr>
        </p:nvSpPr>
        <p:spPr>
          <a:xfrm>
            <a:off x="228600" y="1153885"/>
            <a:ext cx="8686800" cy="3132365"/>
          </a:xfrm>
        </p:spPr>
        <p:txBody>
          <a:bodyPr/>
          <a:lstStyle>
            <a:lvl1pPr algn="l" defTabSz="685800" rtl="0" eaLnBrk="1" latinLnBrk="0" hangingPunct="1">
              <a:lnSpc>
                <a:spcPct val="110000"/>
              </a:lnSpc>
              <a:spcBef>
                <a:spcPts val="1350"/>
              </a:spcBef>
              <a:defRPr lang="en-US" sz="2400" kern="1200" dirty="0">
                <a:solidFill>
                  <a:schemeClr val="tx1"/>
                </a:solidFill>
                <a:latin typeface="+mn-lt"/>
                <a:ea typeface="+mn-ea"/>
                <a:cs typeface="+mn-cs"/>
              </a:defRPr>
            </a:lvl1pPr>
            <a:lvl2pPr algn="l" defTabSz="685800" rtl="0" eaLnBrk="1" latinLnBrk="0" hangingPunct="1">
              <a:lnSpc>
                <a:spcPct val="110000"/>
              </a:lnSpc>
              <a:spcBef>
                <a:spcPts val="900"/>
              </a:spcBef>
              <a:defRPr lang="en-US" sz="2000" kern="1200" dirty="0">
                <a:solidFill>
                  <a:schemeClr val="tx1"/>
                </a:solidFill>
                <a:latin typeface="+mn-lt"/>
                <a:ea typeface="+mn-ea"/>
                <a:cs typeface="+mn-cs"/>
              </a:defRPr>
            </a:lvl2pPr>
            <a:lvl3pPr algn="l" defTabSz="685800" rtl="0" eaLnBrk="1" latinLnBrk="0" hangingPunct="1">
              <a:lnSpc>
                <a:spcPct val="110000"/>
              </a:lnSpc>
              <a:spcBef>
                <a:spcPts val="750"/>
              </a:spcBef>
              <a:defRPr lang="en-US" sz="1600" kern="1200" dirty="0">
                <a:solidFill>
                  <a:schemeClr val="tx1"/>
                </a:solidFill>
                <a:latin typeface="+mn-lt"/>
                <a:ea typeface="+mn-ea"/>
                <a:cs typeface="+mn-cs"/>
              </a:defRPr>
            </a:lvl3pPr>
            <a:lvl4pPr algn="l" defTabSz="685800" rtl="0" eaLnBrk="1" latinLnBrk="0" hangingPunct="1">
              <a:lnSpc>
                <a:spcPct val="110000"/>
              </a:lnSpc>
              <a:spcBef>
                <a:spcPts val="600"/>
              </a:spcBef>
              <a:defRPr lang="en-US" sz="1400" kern="1200" dirty="0">
                <a:solidFill>
                  <a:schemeClr val="tx1"/>
                </a:solidFill>
                <a:latin typeface="+mn-lt"/>
                <a:ea typeface="+mn-ea"/>
                <a:cs typeface="+mn-cs"/>
              </a:defRPr>
            </a:lvl4pPr>
            <a:lvl5pPr algn="l" defTabSz="685800" rtl="0" eaLnBrk="1" latinLnBrk="0" hangingPunct="1">
              <a:lnSpc>
                <a:spcPct val="110000"/>
              </a:lnSpc>
              <a:spcBef>
                <a:spcPts val="450"/>
              </a:spcBef>
              <a:defRPr lang="en-US" sz="12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56BA149-F3BD-43CF-94C3-B962B9D11DB8}"/>
              </a:ext>
            </a:extLst>
          </p:cNvPr>
          <p:cNvSpPr>
            <a:spLocks noGrp="1"/>
          </p:cNvSpPr>
          <p:nvPr>
            <p:ph type="ftr" sz="quarter" idx="11"/>
          </p:nvPr>
        </p:nvSpPr>
        <p:spPr/>
        <p:txBody>
          <a:bodyPr/>
          <a:lstStyle/>
          <a:p>
            <a:r>
              <a:rPr lang="en-US"/>
              <a:t>Provided by: DelCor</a:t>
            </a:r>
          </a:p>
        </p:txBody>
      </p:sp>
      <p:sp>
        <p:nvSpPr>
          <p:cNvPr id="5" name="Text Placeholder 4">
            <a:extLst>
              <a:ext uri="{FF2B5EF4-FFF2-40B4-BE49-F238E27FC236}">
                <a16:creationId xmlns:a16="http://schemas.microsoft.com/office/drawing/2014/main" id="{6652A82D-0B51-4ED3-88C3-2182083995F5}"/>
              </a:ext>
            </a:extLst>
          </p:cNvPr>
          <p:cNvSpPr>
            <a:spLocks noGrp="1"/>
          </p:cNvSpPr>
          <p:nvPr>
            <p:ph type="body" sz="quarter" idx="12"/>
          </p:nvPr>
        </p:nvSpPr>
        <p:spPr>
          <a:xfrm>
            <a:off x="228600" y="754381"/>
            <a:ext cx="8545116" cy="323165"/>
          </a:xfrm>
        </p:spPr>
        <p:txBody>
          <a:bodyPr>
            <a:noAutofit/>
          </a:bodyPr>
          <a:lstStyle>
            <a:lvl1pPr>
              <a:lnSpc>
                <a:spcPct val="100000"/>
              </a:lnSpc>
              <a:spcBef>
                <a:spcPts val="0"/>
              </a:spcBef>
              <a:defRPr sz="21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595648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A631-ED01-4F03-82E6-AC2032BDE92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0B8EB72-788E-487B-A471-799635051202}"/>
              </a:ext>
            </a:extLst>
          </p:cNvPr>
          <p:cNvSpPr>
            <a:spLocks noGrp="1"/>
          </p:cNvSpPr>
          <p:nvPr>
            <p:ph type="ftr" sz="quarter" idx="10"/>
          </p:nvPr>
        </p:nvSpPr>
        <p:spPr/>
        <p:txBody>
          <a:bodyPr/>
          <a:lstStyle/>
          <a:p>
            <a:endParaRPr lang="en-US"/>
          </a:p>
        </p:txBody>
      </p:sp>
      <p:sp>
        <p:nvSpPr>
          <p:cNvPr id="4" name="Oval 3">
            <a:extLst>
              <a:ext uri="{FF2B5EF4-FFF2-40B4-BE49-F238E27FC236}">
                <a16:creationId xmlns:a16="http://schemas.microsoft.com/office/drawing/2014/main" id="{A5F35B37-A9B2-4D82-BA7D-C2BC3C27D36F}"/>
              </a:ext>
            </a:extLst>
          </p:cNvPr>
          <p:cNvSpPr>
            <a:spLocks noChangeAspect="1"/>
          </p:cNvSpPr>
          <p:nvPr userDrawn="1"/>
        </p:nvSpPr>
        <p:spPr>
          <a:xfrm>
            <a:off x="695693" y="1524686"/>
            <a:ext cx="2144820" cy="2144820"/>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5" name="Text Placeholder 4">
            <a:extLst>
              <a:ext uri="{FF2B5EF4-FFF2-40B4-BE49-F238E27FC236}">
                <a16:creationId xmlns:a16="http://schemas.microsoft.com/office/drawing/2014/main" id="{E910B228-3296-4618-AE7E-66EAB43A25FD}"/>
              </a:ext>
            </a:extLst>
          </p:cNvPr>
          <p:cNvSpPr>
            <a:spLocks noGrp="1" noChangeAspect="1"/>
          </p:cNvSpPr>
          <p:nvPr>
            <p:ph type="body" sz="quarter" idx="11" hasCustomPrompt="1"/>
          </p:nvPr>
        </p:nvSpPr>
        <p:spPr>
          <a:xfrm>
            <a:off x="695693" y="1524686"/>
            <a:ext cx="2144820" cy="2144820"/>
          </a:xfrm>
          <a:prstGeom prst="arc">
            <a:avLst>
              <a:gd name="adj1" fmla="val 16134105"/>
              <a:gd name="adj2" fmla="val 5443385"/>
            </a:avLst>
          </a:prstGeom>
          <a:noFill/>
          <a:ln w="317500" cap="rnd">
            <a:solidFill>
              <a:srgbClr val="A76389"/>
            </a:solidFill>
          </a:ln>
        </p:spPr>
        <p:txBody>
          <a:bodyPr vert="horz" lIns="0" tIns="0" rIns="0" bIns="0" rtlCol="0" anchor="ctr">
            <a:normAutofit/>
          </a:bodyPr>
          <a:lstStyle>
            <a:lvl1pPr>
              <a:defRPr lang="en-US" sz="450" dirty="0">
                <a:solidFill>
                  <a:schemeClr val="accent1"/>
                </a:solidFill>
              </a:defRPr>
            </a:lvl1pPr>
          </a:lstStyle>
          <a:p>
            <a:pPr lvl="0" algn="ctr" defTabSz="685800">
              <a:spcBef>
                <a:spcPts val="450"/>
              </a:spcBef>
              <a:buFont typeface="Arial" panose="020B0604020202020204" pitchFamily="34" charset="0"/>
            </a:pPr>
            <a:r>
              <a:rPr lang="en-US"/>
              <a:t> </a:t>
            </a:r>
          </a:p>
        </p:txBody>
      </p:sp>
      <p:sp>
        <p:nvSpPr>
          <p:cNvPr id="6" name="Text Placeholder 38">
            <a:extLst>
              <a:ext uri="{FF2B5EF4-FFF2-40B4-BE49-F238E27FC236}">
                <a16:creationId xmlns:a16="http://schemas.microsoft.com/office/drawing/2014/main" id="{87BDC4C3-DE26-4523-81C0-70FA84432566}"/>
              </a:ext>
            </a:extLst>
          </p:cNvPr>
          <p:cNvSpPr>
            <a:spLocks noGrp="1" noChangeAspect="1"/>
          </p:cNvSpPr>
          <p:nvPr>
            <p:ph type="body" sz="quarter" idx="12" hasCustomPrompt="1"/>
          </p:nvPr>
        </p:nvSpPr>
        <p:spPr>
          <a:xfrm>
            <a:off x="849515" y="1685720"/>
            <a:ext cx="1837175" cy="182275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anchor="ctr">
            <a:noAutofit/>
          </a:bodyPr>
          <a:lstStyle>
            <a:lvl1pPr algn="ctr">
              <a:lnSpc>
                <a:spcPct val="100000"/>
              </a:lnSpc>
              <a:spcBef>
                <a:spcPts val="0"/>
              </a:spcBef>
              <a:defRPr sz="6000"/>
            </a:lvl1pPr>
            <a:lvl2pPr algn="ctr">
              <a:defRPr/>
            </a:lvl2pPr>
            <a:lvl3pPr algn="ctr">
              <a:defRPr/>
            </a:lvl3pPr>
            <a:lvl4pPr algn="ctr">
              <a:defRPr/>
            </a:lvl4pPr>
            <a:lvl5pPr algn="ctr">
              <a:defRPr/>
            </a:lvl5pPr>
          </a:lstStyle>
          <a:p>
            <a:pPr lvl="0"/>
            <a:r>
              <a:rPr lang="en-US"/>
              <a:t>##</a:t>
            </a:r>
          </a:p>
        </p:txBody>
      </p:sp>
      <p:sp>
        <p:nvSpPr>
          <p:cNvPr id="7" name="Text Placeholder 4">
            <a:extLst>
              <a:ext uri="{FF2B5EF4-FFF2-40B4-BE49-F238E27FC236}">
                <a16:creationId xmlns:a16="http://schemas.microsoft.com/office/drawing/2014/main" id="{FA2659FC-D4F9-425B-9CF4-56DA4FB87B0B}"/>
              </a:ext>
            </a:extLst>
          </p:cNvPr>
          <p:cNvSpPr>
            <a:spLocks noGrp="1" noChangeAspect="1"/>
          </p:cNvSpPr>
          <p:nvPr>
            <p:ph type="body" sz="quarter" idx="17" hasCustomPrompt="1"/>
          </p:nvPr>
        </p:nvSpPr>
        <p:spPr>
          <a:xfrm>
            <a:off x="1229725" y="3048126"/>
            <a:ext cx="1076756" cy="230733"/>
          </a:xfrm>
        </p:spPr>
        <p:txBody>
          <a:bodyPr anchor="ctr"/>
          <a:lstStyle>
            <a:lvl1pPr algn="ctr">
              <a:lnSpc>
                <a:spcPct val="100000"/>
              </a:lnSpc>
              <a:spcBef>
                <a:spcPts val="0"/>
              </a:spcBef>
              <a:defRPr sz="1050"/>
            </a:lvl1pPr>
          </a:lstStyle>
          <a:p>
            <a:pPr lvl="0"/>
            <a:r>
              <a:rPr lang="en-US"/>
              <a:t>Metric</a:t>
            </a:r>
          </a:p>
        </p:txBody>
      </p:sp>
      <p:sp>
        <p:nvSpPr>
          <p:cNvPr id="8" name="Oval 7">
            <a:extLst>
              <a:ext uri="{FF2B5EF4-FFF2-40B4-BE49-F238E27FC236}">
                <a16:creationId xmlns:a16="http://schemas.microsoft.com/office/drawing/2014/main" id="{727A2F0A-B64E-4475-9BF0-29E878215A9C}"/>
              </a:ext>
            </a:extLst>
          </p:cNvPr>
          <p:cNvSpPr>
            <a:spLocks noChangeAspect="1"/>
          </p:cNvSpPr>
          <p:nvPr userDrawn="1"/>
        </p:nvSpPr>
        <p:spPr>
          <a:xfrm>
            <a:off x="3461490" y="1524686"/>
            <a:ext cx="2144820" cy="2144820"/>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9" name="Text Placeholder 4">
            <a:extLst>
              <a:ext uri="{FF2B5EF4-FFF2-40B4-BE49-F238E27FC236}">
                <a16:creationId xmlns:a16="http://schemas.microsoft.com/office/drawing/2014/main" id="{6BE05E0E-5F99-4BB4-8D3A-C5B5819CC606}"/>
              </a:ext>
            </a:extLst>
          </p:cNvPr>
          <p:cNvSpPr>
            <a:spLocks noGrp="1" noChangeAspect="1"/>
          </p:cNvSpPr>
          <p:nvPr>
            <p:ph type="body" sz="quarter" idx="18" hasCustomPrompt="1"/>
          </p:nvPr>
        </p:nvSpPr>
        <p:spPr>
          <a:xfrm>
            <a:off x="3461490" y="1524686"/>
            <a:ext cx="2144820" cy="2144820"/>
          </a:xfrm>
          <a:prstGeom prst="arc">
            <a:avLst>
              <a:gd name="adj1" fmla="val 16134105"/>
              <a:gd name="adj2" fmla="val 10321515"/>
            </a:avLst>
          </a:prstGeom>
          <a:noFill/>
          <a:ln w="317500" cap="rnd">
            <a:solidFill>
              <a:schemeClr val="accent4"/>
            </a:solidFill>
          </a:ln>
        </p:spPr>
        <p:txBody>
          <a:bodyPr vert="horz" lIns="0" tIns="0" rIns="0" bIns="0" rtlCol="0" anchor="ctr">
            <a:normAutofit/>
          </a:bodyPr>
          <a:lstStyle>
            <a:lvl1pPr>
              <a:defRPr lang="en-US" sz="450" dirty="0">
                <a:solidFill>
                  <a:schemeClr val="accent2"/>
                </a:solidFill>
              </a:defRPr>
            </a:lvl1pPr>
          </a:lstStyle>
          <a:p>
            <a:pPr lvl="0" algn="ctr" defTabSz="685800">
              <a:spcBef>
                <a:spcPts val="450"/>
              </a:spcBef>
              <a:buFont typeface="Arial" panose="020B0604020202020204" pitchFamily="34" charset="0"/>
            </a:pPr>
            <a:r>
              <a:rPr lang="en-US"/>
              <a:t> </a:t>
            </a:r>
          </a:p>
        </p:txBody>
      </p:sp>
      <p:sp>
        <p:nvSpPr>
          <p:cNvPr id="10" name="Text Placeholder 41">
            <a:extLst>
              <a:ext uri="{FF2B5EF4-FFF2-40B4-BE49-F238E27FC236}">
                <a16:creationId xmlns:a16="http://schemas.microsoft.com/office/drawing/2014/main" id="{02447737-FB7E-435C-9C2D-793973FA401B}"/>
              </a:ext>
            </a:extLst>
          </p:cNvPr>
          <p:cNvSpPr>
            <a:spLocks noGrp="1" noChangeAspect="1"/>
          </p:cNvSpPr>
          <p:nvPr>
            <p:ph type="body" sz="quarter" idx="19" hasCustomPrompt="1"/>
          </p:nvPr>
        </p:nvSpPr>
        <p:spPr>
          <a:xfrm>
            <a:off x="3615313" y="1685720"/>
            <a:ext cx="1837175" cy="182275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anchor="ctr">
            <a:noAutofit/>
          </a:bodyPr>
          <a:lstStyle>
            <a:lvl1pPr algn="ctr">
              <a:lnSpc>
                <a:spcPct val="100000"/>
              </a:lnSpc>
              <a:spcBef>
                <a:spcPts val="0"/>
              </a:spcBef>
              <a:defRPr sz="6000"/>
            </a:lvl1pPr>
            <a:lvl2pPr algn="ctr">
              <a:defRPr/>
            </a:lvl2pPr>
            <a:lvl3pPr algn="ctr">
              <a:defRPr/>
            </a:lvl3pPr>
            <a:lvl4pPr algn="ctr">
              <a:defRPr/>
            </a:lvl4pPr>
            <a:lvl5pPr algn="ctr">
              <a:defRPr/>
            </a:lvl5pPr>
          </a:lstStyle>
          <a:p>
            <a:pPr lvl="0"/>
            <a:r>
              <a:rPr lang="en-US"/>
              <a:t>##</a:t>
            </a:r>
          </a:p>
        </p:txBody>
      </p:sp>
      <p:sp>
        <p:nvSpPr>
          <p:cNvPr id="11" name="Text Placeholder 4">
            <a:extLst>
              <a:ext uri="{FF2B5EF4-FFF2-40B4-BE49-F238E27FC236}">
                <a16:creationId xmlns:a16="http://schemas.microsoft.com/office/drawing/2014/main" id="{304C8141-180A-45DF-8F0E-93401DE92D8F}"/>
              </a:ext>
            </a:extLst>
          </p:cNvPr>
          <p:cNvSpPr>
            <a:spLocks noGrp="1" noChangeAspect="1"/>
          </p:cNvSpPr>
          <p:nvPr>
            <p:ph type="body" sz="quarter" idx="20" hasCustomPrompt="1"/>
          </p:nvPr>
        </p:nvSpPr>
        <p:spPr>
          <a:xfrm>
            <a:off x="3995522" y="3048126"/>
            <a:ext cx="1076756" cy="230733"/>
          </a:xfrm>
        </p:spPr>
        <p:txBody>
          <a:bodyPr anchor="ctr"/>
          <a:lstStyle>
            <a:lvl1pPr algn="ctr">
              <a:lnSpc>
                <a:spcPct val="100000"/>
              </a:lnSpc>
              <a:spcBef>
                <a:spcPts val="0"/>
              </a:spcBef>
              <a:defRPr sz="1050"/>
            </a:lvl1pPr>
          </a:lstStyle>
          <a:p>
            <a:pPr lvl="0"/>
            <a:r>
              <a:rPr lang="en-US"/>
              <a:t>Metric</a:t>
            </a:r>
          </a:p>
        </p:txBody>
      </p:sp>
      <p:sp>
        <p:nvSpPr>
          <p:cNvPr id="12" name="Oval 11">
            <a:extLst>
              <a:ext uri="{FF2B5EF4-FFF2-40B4-BE49-F238E27FC236}">
                <a16:creationId xmlns:a16="http://schemas.microsoft.com/office/drawing/2014/main" id="{CEBCE3B2-496B-401B-B28D-D0E75E2F1F5B}"/>
              </a:ext>
            </a:extLst>
          </p:cNvPr>
          <p:cNvSpPr>
            <a:spLocks noChangeAspect="1"/>
          </p:cNvSpPr>
          <p:nvPr userDrawn="1"/>
        </p:nvSpPr>
        <p:spPr>
          <a:xfrm>
            <a:off x="6227288" y="1524686"/>
            <a:ext cx="2144820" cy="2144820"/>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sp>
        <p:nvSpPr>
          <p:cNvPr id="13" name="Text Placeholder 4">
            <a:extLst>
              <a:ext uri="{FF2B5EF4-FFF2-40B4-BE49-F238E27FC236}">
                <a16:creationId xmlns:a16="http://schemas.microsoft.com/office/drawing/2014/main" id="{17DE3702-BDB6-432B-8E3D-513A957BEC3E}"/>
              </a:ext>
            </a:extLst>
          </p:cNvPr>
          <p:cNvSpPr>
            <a:spLocks noGrp="1" noChangeAspect="1"/>
          </p:cNvSpPr>
          <p:nvPr>
            <p:ph type="body" sz="quarter" idx="21" hasCustomPrompt="1"/>
          </p:nvPr>
        </p:nvSpPr>
        <p:spPr>
          <a:xfrm>
            <a:off x="6227288" y="1524686"/>
            <a:ext cx="2144820" cy="2144820"/>
          </a:xfrm>
          <a:prstGeom prst="arc">
            <a:avLst>
              <a:gd name="adj1" fmla="val 16134105"/>
              <a:gd name="adj2" fmla="val 13366130"/>
            </a:avLst>
          </a:prstGeom>
          <a:noFill/>
          <a:ln w="317500" cap="rnd">
            <a:solidFill>
              <a:schemeClr val="accent5"/>
            </a:solidFill>
          </a:ln>
        </p:spPr>
        <p:txBody>
          <a:bodyPr vert="horz" lIns="0" tIns="0" rIns="0" bIns="0" rtlCol="0" anchor="ctr">
            <a:normAutofit/>
          </a:bodyPr>
          <a:lstStyle>
            <a:lvl1pPr>
              <a:defRPr lang="en-US" sz="450" dirty="0">
                <a:solidFill>
                  <a:schemeClr val="accent5"/>
                </a:solidFill>
              </a:defRPr>
            </a:lvl1pPr>
          </a:lstStyle>
          <a:p>
            <a:pPr lvl="0" algn="ctr" defTabSz="685800">
              <a:spcBef>
                <a:spcPts val="450"/>
              </a:spcBef>
              <a:buFont typeface="Arial" panose="020B0604020202020204" pitchFamily="34" charset="0"/>
            </a:pPr>
            <a:r>
              <a:rPr lang="en-US"/>
              <a:t> </a:t>
            </a:r>
          </a:p>
        </p:txBody>
      </p:sp>
      <p:sp>
        <p:nvSpPr>
          <p:cNvPr id="14" name="Text Placeholder 45">
            <a:extLst>
              <a:ext uri="{FF2B5EF4-FFF2-40B4-BE49-F238E27FC236}">
                <a16:creationId xmlns:a16="http://schemas.microsoft.com/office/drawing/2014/main" id="{FC8553A3-A195-4117-85BB-66D01F3F694E}"/>
              </a:ext>
            </a:extLst>
          </p:cNvPr>
          <p:cNvSpPr>
            <a:spLocks noGrp="1" noChangeAspect="1"/>
          </p:cNvSpPr>
          <p:nvPr>
            <p:ph type="body" sz="quarter" idx="22" hasCustomPrompt="1"/>
          </p:nvPr>
        </p:nvSpPr>
        <p:spPr>
          <a:xfrm>
            <a:off x="6381110" y="1685720"/>
            <a:ext cx="1837175" cy="182275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anchor="ctr">
            <a:noAutofit/>
          </a:bodyPr>
          <a:lstStyle>
            <a:lvl1pPr algn="ctr">
              <a:lnSpc>
                <a:spcPct val="100000"/>
              </a:lnSpc>
              <a:spcBef>
                <a:spcPts val="0"/>
              </a:spcBef>
              <a:defRPr sz="6000"/>
            </a:lvl1pPr>
            <a:lvl2pPr algn="ctr">
              <a:defRPr/>
            </a:lvl2pPr>
            <a:lvl3pPr algn="ctr">
              <a:defRPr/>
            </a:lvl3pPr>
            <a:lvl4pPr algn="ctr">
              <a:defRPr/>
            </a:lvl4pPr>
            <a:lvl5pPr algn="ctr">
              <a:defRPr/>
            </a:lvl5pPr>
          </a:lstStyle>
          <a:p>
            <a:pPr lvl="0"/>
            <a:r>
              <a:rPr lang="en-US"/>
              <a:t>##</a:t>
            </a:r>
          </a:p>
        </p:txBody>
      </p:sp>
      <p:sp>
        <p:nvSpPr>
          <p:cNvPr id="15" name="Text Placeholder 4">
            <a:extLst>
              <a:ext uri="{FF2B5EF4-FFF2-40B4-BE49-F238E27FC236}">
                <a16:creationId xmlns:a16="http://schemas.microsoft.com/office/drawing/2014/main" id="{3FE7285F-9534-4152-A825-B70783A78CC4}"/>
              </a:ext>
            </a:extLst>
          </p:cNvPr>
          <p:cNvSpPr>
            <a:spLocks noGrp="1" noChangeAspect="1"/>
          </p:cNvSpPr>
          <p:nvPr>
            <p:ph type="body" sz="quarter" idx="23" hasCustomPrompt="1"/>
          </p:nvPr>
        </p:nvSpPr>
        <p:spPr>
          <a:xfrm>
            <a:off x="6761320" y="3048126"/>
            <a:ext cx="1076756" cy="230733"/>
          </a:xfrm>
        </p:spPr>
        <p:txBody>
          <a:bodyPr anchor="ctr"/>
          <a:lstStyle>
            <a:lvl1pPr algn="ctr">
              <a:lnSpc>
                <a:spcPct val="100000"/>
              </a:lnSpc>
              <a:spcBef>
                <a:spcPts val="0"/>
              </a:spcBef>
              <a:defRPr sz="1050"/>
            </a:lvl1pPr>
          </a:lstStyle>
          <a:p>
            <a:pPr lvl="0"/>
            <a:r>
              <a:rPr lang="en-US"/>
              <a:t>Metric</a:t>
            </a:r>
          </a:p>
        </p:txBody>
      </p:sp>
    </p:spTree>
    <p:extLst>
      <p:ext uri="{BB962C8B-B14F-4D97-AF65-F5344CB8AC3E}">
        <p14:creationId xmlns:p14="http://schemas.microsoft.com/office/powerpoint/2010/main" val="4227392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1153-6DB1-440C-9014-89B23BC54CA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29A90A8-1677-4C48-AACF-AB16FB5E54FA}"/>
              </a:ext>
            </a:extLst>
          </p:cNvPr>
          <p:cNvSpPr>
            <a:spLocks noGrp="1"/>
          </p:cNvSpPr>
          <p:nvPr>
            <p:ph type="ftr" sz="quarter" idx="10"/>
          </p:nvPr>
        </p:nvSpPr>
        <p:spPr/>
        <p:txBody>
          <a:bodyPr/>
          <a:lstStyle/>
          <a:p>
            <a:endParaRPr lang="en-US"/>
          </a:p>
        </p:txBody>
      </p:sp>
      <p:grpSp>
        <p:nvGrpSpPr>
          <p:cNvPr id="4" name="Group 3">
            <a:extLst>
              <a:ext uri="{FF2B5EF4-FFF2-40B4-BE49-F238E27FC236}">
                <a16:creationId xmlns:a16="http://schemas.microsoft.com/office/drawing/2014/main" id="{20CB7175-F4D4-4F4A-95D3-D0A475697AA2}"/>
              </a:ext>
            </a:extLst>
          </p:cNvPr>
          <p:cNvGrpSpPr/>
          <p:nvPr userDrawn="1"/>
        </p:nvGrpSpPr>
        <p:grpSpPr>
          <a:xfrm>
            <a:off x="2009775" y="968180"/>
            <a:ext cx="5124450" cy="3260921"/>
            <a:chOff x="1898953" y="1290905"/>
            <a:chExt cx="8394095" cy="4935434"/>
          </a:xfrm>
        </p:grpSpPr>
        <p:sp>
          <p:nvSpPr>
            <p:cNvPr id="5" name="Freeform 3">
              <a:extLst>
                <a:ext uri="{FF2B5EF4-FFF2-40B4-BE49-F238E27FC236}">
                  <a16:creationId xmlns:a16="http://schemas.microsoft.com/office/drawing/2014/main" id="{4EC08742-8156-4993-A7D3-6826A066DA9D}"/>
                </a:ext>
              </a:extLst>
            </p:cNvPr>
            <p:cNvSpPr/>
            <p:nvPr userDrawn="1"/>
          </p:nvSpPr>
          <p:spPr>
            <a:xfrm>
              <a:off x="4696985" y="1290905"/>
              <a:ext cx="2798031" cy="1672479"/>
            </a:xfrm>
            <a:custGeom>
              <a:avLst/>
              <a:gdLst>
                <a:gd name="connsiteX0" fmla="*/ 0 w 2098523"/>
                <a:gd name="connsiteY0" fmla="*/ 1786466 h 1786466"/>
                <a:gd name="connsiteX1" fmla="*/ 1049262 w 2098523"/>
                <a:gd name="connsiteY1" fmla="*/ 0 h 1786466"/>
                <a:gd name="connsiteX2" fmla="*/ 1049262 w 2098523"/>
                <a:gd name="connsiteY2" fmla="*/ 0 h 1786466"/>
                <a:gd name="connsiteX3" fmla="*/ 2098523 w 2098523"/>
                <a:gd name="connsiteY3" fmla="*/ 1786466 h 1786466"/>
                <a:gd name="connsiteX4" fmla="*/ 0 w 2098523"/>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523" h="1786466">
                  <a:moveTo>
                    <a:pt x="0" y="1786466"/>
                  </a:moveTo>
                  <a:lnTo>
                    <a:pt x="1049262" y="0"/>
                  </a:lnTo>
                  <a:lnTo>
                    <a:pt x="1049262" y="0"/>
                  </a:lnTo>
                  <a:lnTo>
                    <a:pt x="2098523" y="1786466"/>
                  </a:lnTo>
                  <a:lnTo>
                    <a:pt x="0" y="1786466"/>
                  </a:lnTo>
                  <a:close/>
                </a:path>
              </a:pathLst>
            </a:custGeom>
            <a:solidFill>
              <a:schemeClr val="accent3"/>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1575197">
                <a:lnSpc>
                  <a:spcPct val="100000"/>
                </a:lnSpc>
                <a:spcBef>
                  <a:spcPct val="0"/>
                </a:spcBef>
                <a:spcAft>
                  <a:spcPts val="0"/>
                </a:spcAft>
                <a:buNone/>
              </a:pPr>
              <a:endParaRPr lang="en-US" sz="3713" kern="1200"/>
            </a:p>
          </p:txBody>
        </p:sp>
        <p:sp>
          <p:nvSpPr>
            <p:cNvPr id="6" name="Freeform 4">
              <a:extLst>
                <a:ext uri="{FF2B5EF4-FFF2-40B4-BE49-F238E27FC236}">
                  <a16:creationId xmlns:a16="http://schemas.microsoft.com/office/drawing/2014/main" id="{6ACF3E16-C1DB-4BC7-AB4B-E14B561C23D0}"/>
                </a:ext>
              </a:extLst>
            </p:cNvPr>
            <p:cNvSpPr/>
            <p:nvPr userDrawn="1"/>
          </p:nvSpPr>
          <p:spPr>
            <a:xfrm>
              <a:off x="3297969" y="2969083"/>
              <a:ext cx="5596063" cy="1672479"/>
            </a:xfrm>
            <a:custGeom>
              <a:avLst/>
              <a:gdLst>
                <a:gd name="connsiteX0" fmla="*/ 0 w 4197047"/>
                <a:gd name="connsiteY0" fmla="*/ 1786466 h 1786466"/>
                <a:gd name="connsiteX1" fmla="*/ 1049263 w 4197047"/>
                <a:gd name="connsiteY1" fmla="*/ 0 h 1786466"/>
                <a:gd name="connsiteX2" fmla="*/ 3147784 w 4197047"/>
                <a:gd name="connsiteY2" fmla="*/ 0 h 1786466"/>
                <a:gd name="connsiteX3" fmla="*/ 4197047 w 4197047"/>
                <a:gd name="connsiteY3" fmla="*/ 1786466 h 1786466"/>
                <a:gd name="connsiteX4" fmla="*/ 0 w 4197047"/>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047" h="1786466">
                  <a:moveTo>
                    <a:pt x="0" y="1786466"/>
                  </a:moveTo>
                  <a:lnTo>
                    <a:pt x="1049263" y="0"/>
                  </a:lnTo>
                  <a:lnTo>
                    <a:pt x="3147784" y="0"/>
                  </a:lnTo>
                  <a:lnTo>
                    <a:pt x="4197047" y="1786466"/>
                  </a:lnTo>
                  <a:lnTo>
                    <a:pt x="0" y="1786466"/>
                  </a:lnTo>
                  <a:close/>
                </a:path>
              </a:pathLst>
            </a:custGeom>
            <a:solidFill>
              <a:schemeClr val="accent4"/>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7034" tIns="82550" rIns="817033" bIns="82550" numCol="1" spcCol="1270" anchor="ctr" anchorCtr="0">
              <a:noAutofit/>
            </a:bodyPr>
            <a:lstStyle/>
            <a:p>
              <a:pPr marL="0" lvl="0" indent="0" algn="ctr" defTabSz="1625204">
                <a:lnSpc>
                  <a:spcPct val="100000"/>
                </a:lnSpc>
                <a:spcBef>
                  <a:spcPct val="0"/>
                </a:spcBef>
                <a:spcAft>
                  <a:spcPts val="0"/>
                </a:spcAft>
                <a:buNone/>
              </a:pPr>
              <a:endParaRPr lang="en-US" sz="3713" kern="1200"/>
            </a:p>
          </p:txBody>
        </p:sp>
        <p:sp>
          <p:nvSpPr>
            <p:cNvPr id="7" name="Freeform 5">
              <a:extLst>
                <a:ext uri="{FF2B5EF4-FFF2-40B4-BE49-F238E27FC236}">
                  <a16:creationId xmlns:a16="http://schemas.microsoft.com/office/drawing/2014/main" id="{87F6043A-F622-4912-A282-D88B13F2B057}"/>
                </a:ext>
              </a:extLst>
            </p:cNvPr>
            <p:cNvSpPr/>
            <p:nvPr userDrawn="1"/>
          </p:nvSpPr>
          <p:spPr>
            <a:xfrm>
              <a:off x="1898953" y="4647262"/>
              <a:ext cx="8394095" cy="1579077"/>
            </a:xfrm>
            <a:custGeom>
              <a:avLst/>
              <a:gdLst>
                <a:gd name="connsiteX0" fmla="*/ 0 w 6295571"/>
                <a:gd name="connsiteY0" fmla="*/ 1786466 h 1786466"/>
                <a:gd name="connsiteX1" fmla="*/ 1049263 w 6295571"/>
                <a:gd name="connsiteY1" fmla="*/ 0 h 1786466"/>
                <a:gd name="connsiteX2" fmla="*/ 5246308 w 6295571"/>
                <a:gd name="connsiteY2" fmla="*/ 0 h 1786466"/>
                <a:gd name="connsiteX3" fmla="*/ 6295571 w 6295571"/>
                <a:gd name="connsiteY3" fmla="*/ 1786466 h 1786466"/>
                <a:gd name="connsiteX4" fmla="*/ 0 w 6295571"/>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5571" h="1786466">
                  <a:moveTo>
                    <a:pt x="0" y="1786466"/>
                  </a:moveTo>
                  <a:lnTo>
                    <a:pt x="1049263" y="0"/>
                  </a:lnTo>
                  <a:lnTo>
                    <a:pt x="5246308" y="0"/>
                  </a:lnTo>
                  <a:lnTo>
                    <a:pt x="6295571" y="1786466"/>
                  </a:lnTo>
                  <a:lnTo>
                    <a:pt x="0" y="1786466"/>
                  </a:lnTo>
                  <a:close/>
                </a:path>
              </a:pathLst>
            </a:custGeom>
            <a:solidFill>
              <a:schemeClr val="accent1"/>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4274" tIns="82550" rIns="1184276" bIns="82550" numCol="1" spcCol="1270" anchor="ctr" anchorCtr="0">
              <a:noAutofit/>
            </a:bodyPr>
            <a:lstStyle/>
            <a:p>
              <a:pPr marL="0" lvl="0" indent="0" algn="ctr" defTabSz="1625204">
                <a:lnSpc>
                  <a:spcPct val="100000"/>
                </a:lnSpc>
                <a:spcBef>
                  <a:spcPct val="0"/>
                </a:spcBef>
                <a:spcAft>
                  <a:spcPts val="0"/>
                </a:spcAft>
                <a:buNone/>
              </a:pPr>
              <a:endParaRPr lang="en-US" sz="3713" kern="1200"/>
            </a:p>
          </p:txBody>
        </p:sp>
      </p:grpSp>
      <p:sp>
        <p:nvSpPr>
          <p:cNvPr id="8" name="Text Placeholder 13">
            <a:extLst>
              <a:ext uri="{FF2B5EF4-FFF2-40B4-BE49-F238E27FC236}">
                <a16:creationId xmlns:a16="http://schemas.microsoft.com/office/drawing/2014/main" id="{5ECDCBE0-A15B-47D8-B959-4508B6D7E0E1}"/>
              </a:ext>
            </a:extLst>
          </p:cNvPr>
          <p:cNvSpPr>
            <a:spLocks noGrp="1"/>
          </p:cNvSpPr>
          <p:nvPr>
            <p:ph type="body" sz="quarter" idx="35"/>
          </p:nvPr>
        </p:nvSpPr>
        <p:spPr>
          <a:xfrm>
            <a:off x="2618211" y="3182013"/>
            <a:ext cx="3907578" cy="1047088"/>
          </a:xfrm>
          <a:prstGeom prst="rect">
            <a:avLst/>
          </a:prstGeom>
        </p:spPr>
        <p:txBody>
          <a:bodyPr lIns="91440" tIns="182880" rIns="91440" bIns="182880" anchor="ctr"/>
          <a:lstStyle>
            <a:lvl1pPr marL="0" indent="0" algn="ctr">
              <a:lnSpc>
                <a:spcPct val="100000"/>
              </a:lnSpc>
              <a:spcBef>
                <a:spcPts val="0"/>
              </a:spcBef>
              <a:buNone/>
              <a:defRPr sz="135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9" name="Text Placeholder 13">
            <a:extLst>
              <a:ext uri="{FF2B5EF4-FFF2-40B4-BE49-F238E27FC236}">
                <a16:creationId xmlns:a16="http://schemas.microsoft.com/office/drawing/2014/main" id="{F0AB63B3-0891-4326-99A6-9AB7AE426AEB}"/>
              </a:ext>
            </a:extLst>
          </p:cNvPr>
          <p:cNvSpPr>
            <a:spLocks noGrp="1"/>
          </p:cNvSpPr>
          <p:nvPr>
            <p:ph type="body" sz="quarter" idx="36"/>
          </p:nvPr>
        </p:nvSpPr>
        <p:spPr>
          <a:xfrm>
            <a:off x="3455549" y="2073213"/>
            <a:ext cx="2232902" cy="1112565"/>
          </a:xfrm>
          <a:prstGeom prst="rect">
            <a:avLst/>
          </a:prstGeom>
        </p:spPr>
        <p:txBody>
          <a:bodyPr lIns="91440" tIns="182880" rIns="91440" bIns="182880" anchor="ctr"/>
          <a:lstStyle>
            <a:lvl1pPr marL="0" indent="0" algn="ctr">
              <a:lnSpc>
                <a:spcPct val="100000"/>
              </a:lnSpc>
              <a:spcBef>
                <a:spcPts val="0"/>
              </a:spcBef>
              <a:buNone/>
              <a:defRPr sz="135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10" name="Text Placeholder 13">
            <a:extLst>
              <a:ext uri="{FF2B5EF4-FFF2-40B4-BE49-F238E27FC236}">
                <a16:creationId xmlns:a16="http://schemas.microsoft.com/office/drawing/2014/main" id="{51C8AF87-6A4C-49C9-82C3-04BC8040ECD1}"/>
              </a:ext>
            </a:extLst>
          </p:cNvPr>
          <p:cNvSpPr>
            <a:spLocks noGrp="1"/>
          </p:cNvSpPr>
          <p:nvPr>
            <p:ph type="body" sz="quarter" idx="37"/>
          </p:nvPr>
        </p:nvSpPr>
        <p:spPr>
          <a:xfrm>
            <a:off x="4125420" y="1334892"/>
            <a:ext cx="893160" cy="738322"/>
          </a:xfrm>
          <a:prstGeom prst="rect">
            <a:avLst/>
          </a:prstGeom>
        </p:spPr>
        <p:txBody>
          <a:bodyPr lIns="91440" tIns="182880" rIns="91440" bIns="182880" anchor="ctr"/>
          <a:lstStyle>
            <a:lvl1pPr marL="0" indent="0" algn="ctr">
              <a:lnSpc>
                <a:spcPct val="100000"/>
              </a:lnSpc>
              <a:spcBef>
                <a:spcPts val="0"/>
              </a:spcBef>
              <a:buNone/>
              <a:defRPr sz="135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Tree>
    <p:extLst>
      <p:ext uri="{BB962C8B-B14F-4D97-AF65-F5344CB8AC3E}">
        <p14:creationId xmlns:p14="http://schemas.microsoft.com/office/powerpoint/2010/main" val="19496512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83C4-1941-4D82-BBF6-92450EBBF05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1AADCE4-F49F-458A-9E00-4E94ABBB6650}"/>
              </a:ext>
            </a:extLst>
          </p:cNvPr>
          <p:cNvSpPr>
            <a:spLocks noGrp="1"/>
          </p:cNvSpPr>
          <p:nvPr>
            <p:ph type="ftr" sz="quarter" idx="10"/>
          </p:nvPr>
        </p:nvSpPr>
        <p:spPr/>
        <p:txBody>
          <a:bodyPr/>
          <a:lstStyle/>
          <a:p>
            <a:endParaRPr lang="en-US"/>
          </a:p>
        </p:txBody>
      </p:sp>
      <p:sp>
        <p:nvSpPr>
          <p:cNvPr id="4" name="Text Placeholder 42">
            <a:extLst>
              <a:ext uri="{FF2B5EF4-FFF2-40B4-BE49-F238E27FC236}">
                <a16:creationId xmlns:a16="http://schemas.microsoft.com/office/drawing/2014/main" id="{64F1AB0B-AA7E-423B-B9B5-D8808B5E6606}"/>
              </a:ext>
            </a:extLst>
          </p:cNvPr>
          <p:cNvSpPr>
            <a:spLocks noGrp="1"/>
          </p:cNvSpPr>
          <p:nvPr>
            <p:ph type="body" sz="quarter" idx="15" hasCustomPrompt="1"/>
          </p:nvPr>
        </p:nvSpPr>
        <p:spPr>
          <a:xfrm>
            <a:off x="1439239" y="1226344"/>
            <a:ext cx="2773112" cy="237854"/>
          </a:xfrm>
          <a:prstGeom prst="rect">
            <a:avLst/>
          </a:prstGeom>
          <a:noFill/>
          <a:effectLst/>
        </p:spPr>
        <p:txBody>
          <a:bodyPr lIns="0" tIns="0" rIns="0" bIns="0" anchor="b" anchorCtr="0"/>
          <a:lstStyle>
            <a:lvl1pPr marL="0" indent="0" algn="l">
              <a:lnSpc>
                <a:spcPct val="100000"/>
              </a:lnSpc>
              <a:spcBef>
                <a:spcPts val="0"/>
              </a:spcBef>
              <a:buNone/>
              <a:defRPr sz="1500" b="1">
                <a:solidFill>
                  <a:schemeClr val="accent1"/>
                </a:solidFill>
                <a:latin typeface="+mj-lt"/>
              </a:defRPr>
            </a:lvl1pPr>
          </a:lstStyle>
          <a:p>
            <a:pPr lvl="0"/>
            <a:r>
              <a:rPr lang="en-US"/>
              <a:t>Name</a:t>
            </a:r>
          </a:p>
        </p:txBody>
      </p:sp>
      <p:sp>
        <p:nvSpPr>
          <p:cNvPr id="5" name="Text Placeholder 14">
            <a:extLst>
              <a:ext uri="{FF2B5EF4-FFF2-40B4-BE49-F238E27FC236}">
                <a16:creationId xmlns:a16="http://schemas.microsoft.com/office/drawing/2014/main" id="{4D41C776-9EF7-4629-8439-CF2155E9F357}"/>
              </a:ext>
            </a:extLst>
          </p:cNvPr>
          <p:cNvSpPr>
            <a:spLocks noGrp="1"/>
          </p:cNvSpPr>
          <p:nvPr>
            <p:ph type="body" sz="quarter" idx="16"/>
          </p:nvPr>
        </p:nvSpPr>
        <p:spPr>
          <a:xfrm>
            <a:off x="1438835" y="1540668"/>
            <a:ext cx="2773809" cy="739379"/>
          </a:xfrm>
          <a:prstGeom prst="rect">
            <a:avLst/>
          </a:prstGeom>
        </p:spPr>
        <p:txBody>
          <a:bodyPr lIns="0" tIns="0" rIns="0" bIns="0"/>
          <a:lstStyle>
            <a:lvl1pPr marL="0" indent="0">
              <a:lnSpc>
                <a:spcPct val="100000"/>
              </a:lnSpc>
              <a:spcBef>
                <a:spcPts val="300"/>
              </a:spcBef>
              <a:defRPr sz="1350">
                <a:solidFill>
                  <a:schemeClr val="tx2"/>
                </a:solidFill>
              </a:defRPr>
            </a:lvl1pPr>
            <a:lvl2pPr>
              <a:defRPr sz="675"/>
            </a:lvl2pPr>
            <a:lvl3pPr>
              <a:defRPr sz="619"/>
            </a:lvl3pPr>
            <a:lvl4pPr>
              <a:defRPr sz="591"/>
            </a:lvl4pPr>
            <a:lvl5pPr>
              <a:defRPr sz="591"/>
            </a:lvl5pPr>
          </a:lstStyle>
          <a:p>
            <a:pPr lvl="0"/>
            <a:r>
              <a:rPr lang="en-US"/>
              <a:t>Edit Master text styles</a:t>
            </a:r>
          </a:p>
        </p:txBody>
      </p:sp>
      <p:sp>
        <p:nvSpPr>
          <p:cNvPr id="6" name="Text Placeholder 42">
            <a:extLst>
              <a:ext uri="{FF2B5EF4-FFF2-40B4-BE49-F238E27FC236}">
                <a16:creationId xmlns:a16="http://schemas.microsoft.com/office/drawing/2014/main" id="{879E60CA-A179-4AC3-BC6E-419A3C20F23C}"/>
              </a:ext>
            </a:extLst>
          </p:cNvPr>
          <p:cNvSpPr>
            <a:spLocks noGrp="1"/>
          </p:cNvSpPr>
          <p:nvPr>
            <p:ph type="body" sz="quarter" idx="17" hasCustomPrompt="1"/>
          </p:nvPr>
        </p:nvSpPr>
        <p:spPr>
          <a:xfrm>
            <a:off x="5658279" y="1226344"/>
            <a:ext cx="2773112" cy="237854"/>
          </a:xfrm>
          <a:prstGeom prst="rect">
            <a:avLst/>
          </a:prstGeom>
          <a:noFill/>
          <a:effectLst/>
        </p:spPr>
        <p:txBody>
          <a:bodyPr lIns="0" tIns="0" rIns="0" bIns="0" anchor="b" anchorCtr="0"/>
          <a:lstStyle>
            <a:lvl1pPr marL="0" indent="0" algn="l">
              <a:lnSpc>
                <a:spcPct val="100000"/>
              </a:lnSpc>
              <a:spcBef>
                <a:spcPts val="0"/>
              </a:spcBef>
              <a:buNone/>
              <a:defRPr sz="1500" b="1">
                <a:solidFill>
                  <a:schemeClr val="accent1"/>
                </a:solidFill>
                <a:latin typeface="+mj-lt"/>
              </a:defRPr>
            </a:lvl1pPr>
          </a:lstStyle>
          <a:p>
            <a:pPr lvl="0"/>
            <a:r>
              <a:rPr lang="en-US"/>
              <a:t>Name</a:t>
            </a:r>
          </a:p>
        </p:txBody>
      </p:sp>
      <p:sp>
        <p:nvSpPr>
          <p:cNvPr id="7" name="Text Placeholder 14">
            <a:extLst>
              <a:ext uri="{FF2B5EF4-FFF2-40B4-BE49-F238E27FC236}">
                <a16:creationId xmlns:a16="http://schemas.microsoft.com/office/drawing/2014/main" id="{A0AB64D4-344D-4433-8BDB-3ADD826A6575}"/>
              </a:ext>
            </a:extLst>
          </p:cNvPr>
          <p:cNvSpPr>
            <a:spLocks noGrp="1"/>
          </p:cNvSpPr>
          <p:nvPr>
            <p:ph type="body" sz="quarter" idx="18"/>
          </p:nvPr>
        </p:nvSpPr>
        <p:spPr>
          <a:xfrm>
            <a:off x="5657876" y="1540668"/>
            <a:ext cx="2773809" cy="739379"/>
          </a:xfrm>
          <a:prstGeom prst="rect">
            <a:avLst/>
          </a:prstGeom>
        </p:spPr>
        <p:txBody>
          <a:bodyPr lIns="0" tIns="0" rIns="0" bIns="0"/>
          <a:lstStyle>
            <a:lvl1pPr marL="0" indent="0">
              <a:lnSpc>
                <a:spcPct val="100000"/>
              </a:lnSpc>
              <a:spcBef>
                <a:spcPts val="300"/>
              </a:spcBef>
              <a:defRPr sz="1350">
                <a:solidFill>
                  <a:schemeClr val="tx2"/>
                </a:solidFill>
              </a:defRPr>
            </a:lvl1pPr>
            <a:lvl2pPr>
              <a:defRPr sz="675"/>
            </a:lvl2pPr>
            <a:lvl3pPr>
              <a:defRPr sz="619"/>
            </a:lvl3pPr>
            <a:lvl4pPr>
              <a:defRPr sz="591"/>
            </a:lvl4pPr>
            <a:lvl5pPr>
              <a:defRPr sz="591"/>
            </a:lvl5pPr>
          </a:lstStyle>
          <a:p>
            <a:pPr lvl="0"/>
            <a:r>
              <a:rPr lang="en-US"/>
              <a:t>Edit Master text styles</a:t>
            </a:r>
          </a:p>
        </p:txBody>
      </p:sp>
      <p:sp>
        <p:nvSpPr>
          <p:cNvPr id="8" name="Text Placeholder 42">
            <a:extLst>
              <a:ext uri="{FF2B5EF4-FFF2-40B4-BE49-F238E27FC236}">
                <a16:creationId xmlns:a16="http://schemas.microsoft.com/office/drawing/2014/main" id="{5F0F63CE-F024-4B86-B530-75FA1963371F}"/>
              </a:ext>
            </a:extLst>
          </p:cNvPr>
          <p:cNvSpPr>
            <a:spLocks noGrp="1"/>
          </p:cNvSpPr>
          <p:nvPr>
            <p:ph type="body" sz="quarter" idx="21" hasCustomPrompt="1"/>
          </p:nvPr>
        </p:nvSpPr>
        <p:spPr>
          <a:xfrm>
            <a:off x="1439700" y="2937176"/>
            <a:ext cx="2773112" cy="237854"/>
          </a:xfrm>
          <a:prstGeom prst="rect">
            <a:avLst/>
          </a:prstGeom>
          <a:noFill/>
          <a:effectLst/>
        </p:spPr>
        <p:txBody>
          <a:bodyPr lIns="0" tIns="0" rIns="0" bIns="0" anchor="b" anchorCtr="0"/>
          <a:lstStyle>
            <a:lvl1pPr marL="0" indent="0" algn="l">
              <a:lnSpc>
                <a:spcPct val="100000"/>
              </a:lnSpc>
              <a:spcBef>
                <a:spcPts val="0"/>
              </a:spcBef>
              <a:buNone/>
              <a:defRPr sz="1500" b="1">
                <a:solidFill>
                  <a:schemeClr val="accent1"/>
                </a:solidFill>
                <a:latin typeface="+mj-lt"/>
              </a:defRPr>
            </a:lvl1pPr>
          </a:lstStyle>
          <a:p>
            <a:pPr lvl="0"/>
            <a:r>
              <a:rPr lang="en-US"/>
              <a:t>Name</a:t>
            </a:r>
          </a:p>
        </p:txBody>
      </p:sp>
      <p:sp>
        <p:nvSpPr>
          <p:cNvPr id="9" name="Text Placeholder 14">
            <a:extLst>
              <a:ext uri="{FF2B5EF4-FFF2-40B4-BE49-F238E27FC236}">
                <a16:creationId xmlns:a16="http://schemas.microsoft.com/office/drawing/2014/main" id="{FB606B5C-4551-455D-9FC2-22CE159E64C3}"/>
              </a:ext>
            </a:extLst>
          </p:cNvPr>
          <p:cNvSpPr>
            <a:spLocks noGrp="1"/>
          </p:cNvSpPr>
          <p:nvPr>
            <p:ph type="body" sz="quarter" idx="22"/>
          </p:nvPr>
        </p:nvSpPr>
        <p:spPr>
          <a:xfrm>
            <a:off x="1439296" y="3251500"/>
            <a:ext cx="2773809" cy="739379"/>
          </a:xfrm>
          <a:prstGeom prst="rect">
            <a:avLst/>
          </a:prstGeom>
        </p:spPr>
        <p:txBody>
          <a:bodyPr lIns="0" tIns="0" rIns="0" bIns="0"/>
          <a:lstStyle>
            <a:lvl1pPr marL="0" indent="0">
              <a:lnSpc>
                <a:spcPct val="100000"/>
              </a:lnSpc>
              <a:spcBef>
                <a:spcPts val="300"/>
              </a:spcBef>
              <a:defRPr sz="1350">
                <a:solidFill>
                  <a:schemeClr val="tx2"/>
                </a:solidFill>
              </a:defRPr>
            </a:lvl1pPr>
            <a:lvl2pPr>
              <a:defRPr sz="675"/>
            </a:lvl2pPr>
            <a:lvl3pPr>
              <a:defRPr sz="619"/>
            </a:lvl3pPr>
            <a:lvl4pPr>
              <a:defRPr sz="591"/>
            </a:lvl4pPr>
            <a:lvl5pPr>
              <a:defRPr sz="591"/>
            </a:lvl5pPr>
          </a:lstStyle>
          <a:p>
            <a:pPr lvl="0"/>
            <a:r>
              <a:rPr lang="en-US"/>
              <a:t>Edit Master text styles</a:t>
            </a:r>
          </a:p>
        </p:txBody>
      </p:sp>
      <p:sp>
        <p:nvSpPr>
          <p:cNvPr id="10" name="Text Placeholder 42">
            <a:extLst>
              <a:ext uri="{FF2B5EF4-FFF2-40B4-BE49-F238E27FC236}">
                <a16:creationId xmlns:a16="http://schemas.microsoft.com/office/drawing/2014/main" id="{FD2ED63D-F792-4296-B909-DE712FC5C39F}"/>
              </a:ext>
            </a:extLst>
          </p:cNvPr>
          <p:cNvSpPr>
            <a:spLocks noGrp="1"/>
          </p:cNvSpPr>
          <p:nvPr>
            <p:ph type="body" sz="quarter" idx="23" hasCustomPrompt="1"/>
          </p:nvPr>
        </p:nvSpPr>
        <p:spPr>
          <a:xfrm>
            <a:off x="5658279" y="2937176"/>
            <a:ext cx="2773112" cy="237854"/>
          </a:xfrm>
          <a:prstGeom prst="rect">
            <a:avLst/>
          </a:prstGeom>
          <a:noFill/>
          <a:effectLst/>
        </p:spPr>
        <p:txBody>
          <a:bodyPr lIns="0" tIns="0" rIns="0" bIns="0" anchor="b" anchorCtr="0"/>
          <a:lstStyle>
            <a:lvl1pPr marL="0" indent="0" algn="l">
              <a:lnSpc>
                <a:spcPct val="100000"/>
              </a:lnSpc>
              <a:spcBef>
                <a:spcPts val="0"/>
              </a:spcBef>
              <a:buNone/>
              <a:defRPr sz="1500" b="1">
                <a:solidFill>
                  <a:schemeClr val="accent1"/>
                </a:solidFill>
                <a:latin typeface="+mj-lt"/>
              </a:defRPr>
            </a:lvl1pPr>
          </a:lstStyle>
          <a:p>
            <a:pPr lvl="0"/>
            <a:r>
              <a:rPr lang="en-US"/>
              <a:t>Name</a:t>
            </a:r>
          </a:p>
        </p:txBody>
      </p:sp>
      <p:sp>
        <p:nvSpPr>
          <p:cNvPr id="11" name="Text Placeholder 14">
            <a:extLst>
              <a:ext uri="{FF2B5EF4-FFF2-40B4-BE49-F238E27FC236}">
                <a16:creationId xmlns:a16="http://schemas.microsoft.com/office/drawing/2014/main" id="{BB602553-D4CB-41AD-BE98-19EFC3D1F801}"/>
              </a:ext>
            </a:extLst>
          </p:cNvPr>
          <p:cNvSpPr>
            <a:spLocks noGrp="1"/>
          </p:cNvSpPr>
          <p:nvPr>
            <p:ph type="body" sz="quarter" idx="24"/>
          </p:nvPr>
        </p:nvSpPr>
        <p:spPr>
          <a:xfrm>
            <a:off x="5658337" y="3251500"/>
            <a:ext cx="2773809" cy="739379"/>
          </a:xfrm>
          <a:prstGeom prst="rect">
            <a:avLst/>
          </a:prstGeom>
        </p:spPr>
        <p:txBody>
          <a:bodyPr lIns="0" tIns="0" rIns="0" bIns="0"/>
          <a:lstStyle>
            <a:lvl1pPr marL="0" indent="0">
              <a:lnSpc>
                <a:spcPct val="100000"/>
              </a:lnSpc>
              <a:spcBef>
                <a:spcPts val="300"/>
              </a:spcBef>
              <a:defRPr sz="1350">
                <a:solidFill>
                  <a:schemeClr val="tx2"/>
                </a:solidFill>
              </a:defRPr>
            </a:lvl1pPr>
            <a:lvl2pPr>
              <a:defRPr sz="675"/>
            </a:lvl2pPr>
            <a:lvl3pPr>
              <a:defRPr sz="619"/>
            </a:lvl3pPr>
            <a:lvl4pPr>
              <a:defRPr sz="591"/>
            </a:lvl4pPr>
            <a:lvl5pPr>
              <a:defRPr sz="591"/>
            </a:lvl5pPr>
          </a:lstStyle>
          <a:p>
            <a:pPr lvl="0"/>
            <a:r>
              <a:rPr lang="en-US"/>
              <a:t>Edit Master text styles</a:t>
            </a:r>
          </a:p>
        </p:txBody>
      </p:sp>
      <p:sp>
        <p:nvSpPr>
          <p:cNvPr id="12" name="Picture Placeholder 6">
            <a:extLst>
              <a:ext uri="{FF2B5EF4-FFF2-40B4-BE49-F238E27FC236}">
                <a16:creationId xmlns:a16="http://schemas.microsoft.com/office/drawing/2014/main" id="{2A494163-FF97-49D3-A027-647B7F37F49E}"/>
              </a:ext>
            </a:extLst>
          </p:cNvPr>
          <p:cNvSpPr>
            <a:spLocks noGrp="1"/>
          </p:cNvSpPr>
          <p:nvPr>
            <p:ph type="pic" sz="quarter" idx="11"/>
          </p:nvPr>
        </p:nvSpPr>
        <p:spPr>
          <a:xfrm>
            <a:off x="247930" y="1226344"/>
            <a:ext cx="1053704" cy="1053704"/>
          </a:xfrm>
          <a:prstGeom prst="rect">
            <a:avLst/>
          </a:prstGeom>
          <a:ln w="38100">
            <a:solidFill>
              <a:schemeClr val="bg1">
                <a:lumMod val="75000"/>
              </a:schemeClr>
            </a:solidFill>
          </a:ln>
        </p:spPr>
        <p:txBody>
          <a:bodyPr anchor="ctr" anchorCtr="0"/>
          <a:lstStyle>
            <a:lvl1pPr marL="0" indent="0" algn="ctr">
              <a:lnSpc>
                <a:spcPct val="100000"/>
              </a:lnSpc>
              <a:spcBef>
                <a:spcPts val="0"/>
              </a:spcBef>
              <a:buNone/>
              <a:defRPr sz="1800">
                <a:solidFill>
                  <a:schemeClr val="accent5"/>
                </a:solidFill>
              </a:defRPr>
            </a:lvl1pPr>
          </a:lstStyle>
          <a:p>
            <a:endParaRPr lang="en-US"/>
          </a:p>
        </p:txBody>
      </p:sp>
      <p:sp>
        <p:nvSpPr>
          <p:cNvPr id="13" name="Picture Placeholder 6">
            <a:extLst>
              <a:ext uri="{FF2B5EF4-FFF2-40B4-BE49-F238E27FC236}">
                <a16:creationId xmlns:a16="http://schemas.microsoft.com/office/drawing/2014/main" id="{5AFDEDAE-9DD2-44D9-B9E1-0F404413D60B}"/>
              </a:ext>
            </a:extLst>
          </p:cNvPr>
          <p:cNvSpPr>
            <a:spLocks noGrp="1"/>
          </p:cNvSpPr>
          <p:nvPr>
            <p:ph type="pic" sz="quarter" idx="25"/>
          </p:nvPr>
        </p:nvSpPr>
        <p:spPr>
          <a:xfrm>
            <a:off x="4467430" y="1226344"/>
            <a:ext cx="1053704" cy="1053704"/>
          </a:xfrm>
          <a:prstGeom prst="rect">
            <a:avLst/>
          </a:prstGeom>
          <a:ln w="38100">
            <a:solidFill>
              <a:schemeClr val="bg1">
                <a:lumMod val="75000"/>
              </a:schemeClr>
            </a:solidFill>
          </a:ln>
        </p:spPr>
        <p:txBody>
          <a:bodyPr anchor="ctr" anchorCtr="0"/>
          <a:lstStyle>
            <a:lvl1pPr marL="0" indent="0" algn="ctr">
              <a:lnSpc>
                <a:spcPct val="100000"/>
              </a:lnSpc>
              <a:spcBef>
                <a:spcPts val="0"/>
              </a:spcBef>
              <a:buNone/>
              <a:defRPr sz="1800">
                <a:solidFill>
                  <a:schemeClr val="accent5"/>
                </a:solidFill>
              </a:defRPr>
            </a:lvl1pPr>
          </a:lstStyle>
          <a:p>
            <a:endParaRPr lang="en-US"/>
          </a:p>
        </p:txBody>
      </p:sp>
      <p:sp>
        <p:nvSpPr>
          <p:cNvPr id="14" name="Picture Placeholder 6">
            <a:extLst>
              <a:ext uri="{FF2B5EF4-FFF2-40B4-BE49-F238E27FC236}">
                <a16:creationId xmlns:a16="http://schemas.microsoft.com/office/drawing/2014/main" id="{99A4E719-D58D-426C-87B7-FC35CBB6E643}"/>
              </a:ext>
            </a:extLst>
          </p:cNvPr>
          <p:cNvSpPr>
            <a:spLocks noGrp="1"/>
          </p:cNvSpPr>
          <p:nvPr>
            <p:ph type="pic" sz="quarter" idx="19"/>
          </p:nvPr>
        </p:nvSpPr>
        <p:spPr>
          <a:xfrm>
            <a:off x="247930" y="2937175"/>
            <a:ext cx="1053704" cy="1053704"/>
          </a:xfrm>
          <a:prstGeom prst="rect">
            <a:avLst/>
          </a:prstGeom>
          <a:ln w="38100">
            <a:solidFill>
              <a:schemeClr val="bg1">
                <a:lumMod val="75000"/>
              </a:schemeClr>
            </a:solidFill>
          </a:ln>
        </p:spPr>
        <p:txBody>
          <a:bodyPr anchor="ctr" anchorCtr="0"/>
          <a:lstStyle>
            <a:lvl1pPr marL="0" indent="0" algn="ctr">
              <a:lnSpc>
                <a:spcPct val="100000"/>
              </a:lnSpc>
              <a:spcBef>
                <a:spcPts val="0"/>
              </a:spcBef>
              <a:buNone/>
              <a:defRPr sz="1800">
                <a:solidFill>
                  <a:schemeClr val="accent5"/>
                </a:solidFill>
              </a:defRPr>
            </a:lvl1pPr>
          </a:lstStyle>
          <a:p>
            <a:endParaRPr lang="en-US"/>
          </a:p>
        </p:txBody>
      </p:sp>
      <p:sp>
        <p:nvSpPr>
          <p:cNvPr id="15" name="Picture Placeholder 6">
            <a:extLst>
              <a:ext uri="{FF2B5EF4-FFF2-40B4-BE49-F238E27FC236}">
                <a16:creationId xmlns:a16="http://schemas.microsoft.com/office/drawing/2014/main" id="{2A7BB5AD-181A-49A0-81D6-86D92CDF2DB5}"/>
              </a:ext>
            </a:extLst>
          </p:cNvPr>
          <p:cNvSpPr>
            <a:spLocks noGrp="1"/>
          </p:cNvSpPr>
          <p:nvPr>
            <p:ph type="pic" sz="quarter" idx="20"/>
          </p:nvPr>
        </p:nvSpPr>
        <p:spPr>
          <a:xfrm>
            <a:off x="4467430" y="2937175"/>
            <a:ext cx="1053704" cy="1053704"/>
          </a:xfrm>
          <a:prstGeom prst="rect">
            <a:avLst/>
          </a:prstGeom>
          <a:ln w="38100">
            <a:solidFill>
              <a:schemeClr val="bg1">
                <a:lumMod val="75000"/>
              </a:schemeClr>
            </a:solidFill>
          </a:ln>
        </p:spPr>
        <p:txBody>
          <a:bodyPr anchor="ctr" anchorCtr="0"/>
          <a:lstStyle>
            <a:lvl1pPr marL="0" indent="0" algn="ctr">
              <a:lnSpc>
                <a:spcPct val="100000"/>
              </a:lnSpc>
              <a:spcBef>
                <a:spcPts val="0"/>
              </a:spcBef>
              <a:buNone/>
              <a:defRPr sz="1800">
                <a:solidFill>
                  <a:schemeClr val="accent5"/>
                </a:solidFill>
              </a:defRPr>
            </a:lvl1pPr>
          </a:lstStyle>
          <a:p>
            <a:endParaRPr lang="en-US"/>
          </a:p>
        </p:txBody>
      </p:sp>
    </p:spTree>
    <p:extLst>
      <p:ext uri="{BB962C8B-B14F-4D97-AF65-F5344CB8AC3E}">
        <p14:creationId xmlns:p14="http://schemas.microsoft.com/office/powerpoint/2010/main" val="3617363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00D90A77-954E-4709-AD1F-0462CD0DE1F3}"/>
              </a:ext>
            </a:extLst>
          </p:cNvPr>
          <p:cNvCxnSpPr>
            <a:cxnSpLocks/>
          </p:cNvCxnSpPr>
          <p:nvPr userDrawn="1"/>
        </p:nvCxnSpPr>
        <p:spPr>
          <a:xfrm>
            <a:off x="1143" y="2601547"/>
            <a:ext cx="9141714" cy="0"/>
          </a:xfrm>
          <a:prstGeom prst="line">
            <a:avLst/>
          </a:prstGeom>
          <a:ln w="31750" cap="rnd">
            <a:solidFill>
              <a:srgbClr val="ECECEC"/>
            </a:solidFill>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9BDB2A6-067B-4E20-9670-3D9D49053C3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4A3CF66-E7C6-41CB-9716-64801883CC2B}"/>
              </a:ext>
            </a:extLst>
          </p:cNvPr>
          <p:cNvSpPr>
            <a:spLocks noGrp="1"/>
          </p:cNvSpPr>
          <p:nvPr>
            <p:ph type="ftr" sz="quarter" idx="10"/>
          </p:nvPr>
        </p:nvSpPr>
        <p:spPr/>
        <p:txBody>
          <a:bodyPr/>
          <a:lstStyle/>
          <a:p>
            <a:endParaRPr lang="en-US"/>
          </a:p>
        </p:txBody>
      </p:sp>
      <p:grpSp>
        <p:nvGrpSpPr>
          <p:cNvPr id="4" name="Group 3">
            <a:extLst>
              <a:ext uri="{FF2B5EF4-FFF2-40B4-BE49-F238E27FC236}">
                <a16:creationId xmlns:a16="http://schemas.microsoft.com/office/drawing/2014/main" id="{4A0D6180-0F73-4EE4-8122-580E5B277326}"/>
              </a:ext>
            </a:extLst>
          </p:cNvPr>
          <p:cNvGrpSpPr/>
          <p:nvPr userDrawn="1"/>
        </p:nvGrpSpPr>
        <p:grpSpPr>
          <a:xfrm>
            <a:off x="996986" y="1988221"/>
            <a:ext cx="5720022" cy="531029"/>
            <a:chOff x="1329314" y="2650961"/>
            <a:chExt cx="7626696" cy="592493"/>
          </a:xfrm>
        </p:grpSpPr>
        <p:cxnSp>
          <p:nvCxnSpPr>
            <p:cNvPr id="5" name="Straight Connector 4">
              <a:extLst>
                <a:ext uri="{FF2B5EF4-FFF2-40B4-BE49-F238E27FC236}">
                  <a16:creationId xmlns:a16="http://schemas.microsoft.com/office/drawing/2014/main" id="{4E5EBC09-699B-42A8-9F45-F6096CE76315}"/>
                </a:ext>
              </a:extLst>
            </p:cNvPr>
            <p:cNvCxnSpPr/>
            <p:nvPr userDrawn="1"/>
          </p:nvCxnSpPr>
          <p:spPr>
            <a:xfrm flipV="1">
              <a:off x="1329314"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CFC9DC-09D2-4200-A620-1F8068EAB3A4}"/>
                </a:ext>
              </a:extLst>
            </p:cNvPr>
            <p:cNvCxnSpPr/>
            <p:nvPr userDrawn="1"/>
          </p:nvCxnSpPr>
          <p:spPr>
            <a:xfrm flipV="1">
              <a:off x="5142662"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550CA3-956E-4E5C-B698-3603FF238B0A}"/>
                </a:ext>
              </a:extLst>
            </p:cNvPr>
            <p:cNvCxnSpPr/>
            <p:nvPr userDrawn="1"/>
          </p:nvCxnSpPr>
          <p:spPr>
            <a:xfrm flipV="1">
              <a:off x="8956010"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985541DA-DA6A-4D88-BC05-F19CB47455C9}"/>
              </a:ext>
            </a:extLst>
          </p:cNvPr>
          <p:cNvCxnSpPr/>
          <p:nvPr userDrawn="1"/>
        </p:nvCxnSpPr>
        <p:spPr>
          <a:xfrm flipV="1">
            <a:off x="2426991" y="2683844"/>
            <a:ext cx="0" cy="543189"/>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368DB9-E7B6-4918-BCBA-D6493F37E9B6}"/>
              </a:ext>
            </a:extLst>
          </p:cNvPr>
          <p:cNvCxnSpPr/>
          <p:nvPr userDrawn="1"/>
        </p:nvCxnSpPr>
        <p:spPr>
          <a:xfrm flipV="1">
            <a:off x="8147014" y="2683844"/>
            <a:ext cx="0" cy="543189"/>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2B29ED-00A0-4CBC-B2AB-0C52ABC674BE}"/>
              </a:ext>
            </a:extLst>
          </p:cNvPr>
          <p:cNvCxnSpPr/>
          <p:nvPr userDrawn="1"/>
        </p:nvCxnSpPr>
        <p:spPr>
          <a:xfrm flipV="1">
            <a:off x="5287002" y="2683844"/>
            <a:ext cx="0" cy="543189"/>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F4ADBC-F381-4CE1-951F-C8B2E9E89927}"/>
              </a:ext>
            </a:extLst>
          </p:cNvPr>
          <p:cNvSpPr>
            <a:spLocks noChangeAspect="1"/>
          </p:cNvSpPr>
          <p:nvPr userDrawn="1"/>
        </p:nvSpPr>
        <p:spPr>
          <a:xfrm>
            <a:off x="914690" y="2519251"/>
            <a:ext cx="164592" cy="164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2" name="Rectangle 11">
            <a:extLst>
              <a:ext uri="{FF2B5EF4-FFF2-40B4-BE49-F238E27FC236}">
                <a16:creationId xmlns:a16="http://schemas.microsoft.com/office/drawing/2014/main" id="{E7719E17-7F78-4241-BB57-F66D08B00558}"/>
              </a:ext>
            </a:extLst>
          </p:cNvPr>
          <p:cNvSpPr>
            <a:spLocks noChangeAspect="1"/>
          </p:cNvSpPr>
          <p:nvPr userDrawn="1"/>
        </p:nvSpPr>
        <p:spPr>
          <a:xfrm>
            <a:off x="2344695" y="2519251"/>
            <a:ext cx="164592" cy="164592"/>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3" name="Rectangle 12">
            <a:extLst>
              <a:ext uri="{FF2B5EF4-FFF2-40B4-BE49-F238E27FC236}">
                <a16:creationId xmlns:a16="http://schemas.microsoft.com/office/drawing/2014/main" id="{F63A5543-B389-45A5-8E7E-ADC433C6382C}"/>
              </a:ext>
            </a:extLst>
          </p:cNvPr>
          <p:cNvSpPr>
            <a:spLocks noChangeAspect="1"/>
          </p:cNvSpPr>
          <p:nvPr userDrawn="1"/>
        </p:nvSpPr>
        <p:spPr>
          <a:xfrm>
            <a:off x="3774701" y="2519251"/>
            <a:ext cx="164592" cy="164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4" name="Rectangle 13">
            <a:extLst>
              <a:ext uri="{FF2B5EF4-FFF2-40B4-BE49-F238E27FC236}">
                <a16:creationId xmlns:a16="http://schemas.microsoft.com/office/drawing/2014/main" id="{85092AA3-82B0-4712-91C4-B9D664ACF4B5}"/>
              </a:ext>
            </a:extLst>
          </p:cNvPr>
          <p:cNvSpPr>
            <a:spLocks noChangeAspect="1"/>
          </p:cNvSpPr>
          <p:nvPr userDrawn="1"/>
        </p:nvSpPr>
        <p:spPr>
          <a:xfrm>
            <a:off x="5204706" y="2519251"/>
            <a:ext cx="164592" cy="164592"/>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5" name="Rectangle 14">
            <a:extLst>
              <a:ext uri="{FF2B5EF4-FFF2-40B4-BE49-F238E27FC236}">
                <a16:creationId xmlns:a16="http://schemas.microsoft.com/office/drawing/2014/main" id="{ACCBCF2D-8DFB-432A-89AA-5C409D5CC105}"/>
              </a:ext>
            </a:extLst>
          </p:cNvPr>
          <p:cNvSpPr>
            <a:spLocks noChangeAspect="1"/>
          </p:cNvSpPr>
          <p:nvPr userDrawn="1"/>
        </p:nvSpPr>
        <p:spPr>
          <a:xfrm>
            <a:off x="6634712" y="2519251"/>
            <a:ext cx="164592" cy="164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6" name="Rectangle 15">
            <a:extLst>
              <a:ext uri="{FF2B5EF4-FFF2-40B4-BE49-F238E27FC236}">
                <a16:creationId xmlns:a16="http://schemas.microsoft.com/office/drawing/2014/main" id="{C20F4F39-9963-4182-9DF3-0A92ED6F5337}"/>
              </a:ext>
            </a:extLst>
          </p:cNvPr>
          <p:cNvSpPr>
            <a:spLocks noChangeAspect="1"/>
          </p:cNvSpPr>
          <p:nvPr userDrawn="1"/>
        </p:nvSpPr>
        <p:spPr>
          <a:xfrm>
            <a:off x="8064718" y="2519251"/>
            <a:ext cx="164592" cy="164592"/>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a:p>
        </p:txBody>
      </p:sp>
      <p:sp>
        <p:nvSpPr>
          <p:cNvPr id="17" name="Text Placeholder 42">
            <a:extLst>
              <a:ext uri="{FF2B5EF4-FFF2-40B4-BE49-F238E27FC236}">
                <a16:creationId xmlns:a16="http://schemas.microsoft.com/office/drawing/2014/main" id="{48255C71-179F-4348-96A6-199346E92281}"/>
              </a:ext>
            </a:extLst>
          </p:cNvPr>
          <p:cNvSpPr>
            <a:spLocks noGrp="1"/>
          </p:cNvSpPr>
          <p:nvPr>
            <p:ph type="body" sz="quarter" idx="11" hasCustomPrompt="1"/>
          </p:nvPr>
        </p:nvSpPr>
        <p:spPr>
          <a:xfrm>
            <a:off x="285750" y="1661562"/>
            <a:ext cx="1422472" cy="312540"/>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18" name="Text Placeholder 42">
            <a:extLst>
              <a:ext uri="{FF2B5EF4-FFF2-40B4-BE49-F238E27FC236}">
                <a16:creationId xmlns:a16="http://schemas.microsoft.com/office/drawing/2014/main" id="{0FB47BF8-036F-4477-9BB3-153EE0F1113F}"/>
              </a:ext>
            </a:extLst>
          </p:cNvPr>
          <p:cNvSpPr>
            <a:spLocks noGrp="1"/>
          </p:cNvSpPr>
          <p:nvPr>
            <p:ph type="body" sz="quarter" idx="29" hasCustomPrompt="1"/>
          </p:nvPr>
        </p:nvSpPr>
        <p:spPr>
          <a:xfrm>
            <a:off x="285750" y="1042416"/>
            <a:ext cx="1422472" cy="554760"/>
          </a:xfrm>
          <a:prstGeom prst="rect">
            <a:avLst/>
          </a:prstGeom>
          <a:ln w="12700">
            <a:noFill/>
          </a:ln>
        </p:spPr>
        <p:txBody>
          <a:bodyPr lIns="0" tIns="0" rIns="0" bIns="0" anchor="b"/>
          <a:lstStyle>
            <a:lvl1pPr marL="0" indent="0" algn="ctr">
              <a:lnSpc>
                <a:spcPct val="100000"/>
              </a:lnSpc>
              <a:spcBef>
                <a:spcPts val="300"/>
              </a:spcBef>
              <a:buNone/>
              <a:defRPr sz="1050" b="0">
                <a:solidFill>
                  <a:schemeClr val="tx2"/>
                </a:solidFill>
              </a:defRPr>
            </a:lvl1pPr>
          </a:lstStyle>
          <a:p>
            <a:pPr lvl="0"/>
            <a:r>
              <a:rPr lang="en-US"/>
              <a:t>Content</a:t>
            </a:r>
          </a:p>
        </p:txBody>
      </p:sp>
      <p:sp>
        <p:nvSpPr>
          <p:cNvPr id="19" name="Text Placeholder 42">
            <a:extLst>
              <a:ext uri="{FF2B5EF4-FFF2-40B4-BE49-F238E27FC236}">
                <a16:creationId xmlns:a16="http://schemas.microsoft.com/office/drawing/2014/main" id="{0E62A7FA-3724-4706-9986-C58096E02367}"/>
              </a:ext>
            </a:extLst>
          </p:cNvPr>
          <p:cNvSpPr>
            <a:spLocks noGrp="1"/>
          </p:cNvSpPr>
          <p:nvPr>
            <p:ph type="body" sz="quarter" idx="12" hasCustomPrompt="1"/>
          </p:nvPr>
        </p:nvSpPr>
        <p:spPr>
          <a:xfrm>
            <a:off x="1715756" y="3276998"/>
            <a:ext cx="1422472" cy="314517"/>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20" name="Text Placeholder 42">
            <a:extLst>
              <a:ext uri="{FF2B5EF4-FFF2-40B4-BE49-F238E27FC236}">
                <a16:creationId xmlns:a16="http://schemas.microsoft.com/office/drawing/2014/main" id="{F56A26CA-ECBE-429E-B3CA-8267FD265E0A}"/>
              </a:ext>
            </a:extLst>
          </p:cNvPr>
          <p:cNvSpPr>
            <a:spLocks noGrp="1"/>
          </p:cNvSpPr>
          <p:nvPr>
            <p:ph type="body" sz="quarter" idx="20" hasCustomPrompt="1"/>
          </p:nvPr>
        </p:nvSpPr>
        <p:spPr>
          <a:xfrm>
            <a:off x="1715756" y="3660623"/>
            <a:ext cx="1422472" cy="555498"/>
          </a:xfrm>
          <a:prstGeom prst="rect">
            <a:avLst/>
          </a:prstGeom>
          <a:ln w="12700">
            <a:noFill/>
          </a:ln>
        </p:spPr>
        <p:txBody>
          <a:bodyPr lIns="0" tIns="0" rIns="0" bIns="0" anchor="t"/>
          <a:lstStyle>
            <a:lvl1pPr marL="0" indent="0" algn="ctr">
              <a:lnSpc>
                <a:spcPct val="100000"/>
              </a:lnSpc>
              <a:spcBef>
                <a:spcPts val="300"/>
              </a:spcBef>
              <a:buNone/>
              <a:defRPr sz="1050" b="0">
                <a:solidFill>
                  <a:schemeClr val="tx2"/>
                </a:solidFill>
              </a:defRPr>
            </a:lvl1pPr>
          </a:lstStyle>
          <a:p>
            <a:pPr lvl="0"/>
            <a:r>
              <a:rPr lang="en-US"/>
              <a:t>Content</a:t>
            </a:r>
          </a:p>
        </p:txBody>
      </p:sp>
      <p:sp>
        <p:nvSpPr>
          <p:cNvPr id="21" name="Text Placeholder 42">
            <a:extLst>
              <a:ext uri="{FF2B5EF4-FFF2-40B4-BE49-F238E27FC236}">
                <a16:creationId xmlns:a16="http://schemas.microsoft.com/office/drawing/2014/main" id="{DBB75C7F-E350-4E02-9479-44150FF9FD9B}"/>
              </a:ext>
            </a:extLst>
          </p:cNvPr>
          <p:cNvSpPr>
            <a:spLocks noGrp="1"/>
          </p:cNvSpPr>
          <p:nvPr>
            <p:ph type="body" sz="quarter" idx="31" hasCustomPrompt="1"/>
          </p:nvPr>
        </p:nvSpPr>
        <p:spPr>
          <a:xfrm>
            <a:off x="3145761" y="1661562"/>
            <a:ext cx="1422472" cy="312540"/>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22" name="Text Placeholder 42">
            <a:extLst>
              <a:ext uri="{FF2B5EF4-FFF2-40B4-BE49-F238E27FC236}">
                <a16:creationId xmlns:a16="http://schemas.microsoft.com/office/drawing/2014/main" id="{353049E5-8904-4B93-AA38-370A27B4F2C7}"/>
              </a:ext>
            </a:extLst>
          </p:cNvPr>
          <p:cNvSpPr>
            <a:spLocks noGrp="1"/>
          </p:cNvSpPr>
          <p:nvPr>
            <p:ph type="body" sz="quarter" idx="30" hasCustomPrompt="1"/>
          </p:nvPr>
        </p:nvSpPr>
        <p:spPr>
          <a:xfrm>
            <a:off x="3145761" y="1042416"/>
            <a:ext cx="1422472" cy="554760"/>
          </a:xfrm>
          <a:prstGeom prst="rect">
            <a:avLst/>
          </a:prstGeom>
          <a:ln w="12700">
            <a:noFill/>
          </a:ln>
        </p:spPr>
        <p:txBody>
          <a:bodyPr lIns="0" tIns="0" rIns="0" bIns="0" anchor="b"/>
          <a:lstStyle>
            <a:lvl1pPr marL="0" indent="0" algn="ctr">
              <a:lnSpc>
                <a:spcPct val="100000"/>
              </a:lnSpc>
              <a:spcBef>
                <a:spcPts val="300"/>
              </a:spcBef>
              <a:buNone/>
              <a:defRPr sz="1050" b="0">
                <a:solidFill>
                  <a:schemeClr val="tx2"/>
                </a:solidFill>
              </a:defRPr>
            </a:lvl1pPr>
          </a:lstStyle>
          <a:p>
            <a:pPr lvl="0"/>
            <a:r>
              <a:rPr lang="en-US"/>
              <a:t>Content</a:t>
            </a:r>
          </a:p>
        </p:txBody>
      </p:sp>
      <p:sp>
        <p:nvSpPr>
          <p:cNvPr id="23" name="Text Placeholder 42">
            <a:extLst>
              <a:ext uri="{FF2B5EF4-FFF2-40B4-BE49-F238E27FC236}">
                <a16:creationId xmlns:a16="http://schemas.microsoft.com/office/drawing/2014/main" id="{916BEE99-42F2-464F-8008-0E90B6FC9A0B}"/>
              </a:ext>
            </a:extLst>
          </p:cNvPr>
          <p:cNvSpPr>
            <a:spLocks noGrp="1"/>
          </p:cNvSpPr>
          <p:nvPr>
            <p:ph type="body" sz="quarter" idx="34" hasCustomPrompt="1"/>
          </p:nvPr>
        </p:nvSpPr>
        <p:spPr>
          <a:xfrm>
            <a:off x="4575767" y="3276998"/>
            <a:ext cx="1422472" cy="314517"/>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24" name="Text Placeholder 42">
            <a:extLst>
              <a:ext uri="{FF2B5EF4-FFF2-40B4-BE49-F238E27FC236}">
                <a16:creationId xmlns:a16="http://schemas.microsoft.com/office/drawing/2014/main" id="{1AA9B74C-1B59-400E-959C-D7FCB6326567}"/>
              </a:ext>
            </a:extLst>
          </p:cNvPr>
          <p:cNvSpPr>
            <a:spLocks noGrp="1"/>
          </p:cNvSpPr>
          <p:nvPr>
            <p:ph type="body" sz="quarter" idx="35" hasCustomPrompt="1"/>
          </p:nvPr>
        </p:nvSpPr>
        <p:spPr>
          <a:xfrm>
            <a:off x="4575767" y="3660623"/>
            <a:ext cx="1422472" cy="555498"/>
          </a:xfrm>
          <a:prstGeom prst="rect">
            <a:avLst/>
          </a:prstGeom>
          <a:ln w="12700">
            <a:noFill/>
          </a:ln>
        </p:spPr>
        <p:txBody>
          <a:bodyPr lIns="0" tIns="0" rIns="0" bIns="0" anchor="t"/>
          <a:lstStyle>
            <a:lvl1pPr marL="0" indent="0" algn="ctr">
              <a:lnSpc>
                <a:spcPct val="100000"/>
              </a:lnSpc>
              <a:spcBef>
                <a:spcPts val="300"/>
              </a:spcBef>
              <a:buNone/>
              <a:defRPr sz="1050" b="0">
                <a:solidFill>
                  <a:schemeClr val="tx2"/>
                </a:solidFill>
              </a:defRPr>
            </a:lvl1pPr>
          </a:lstStyle>
          <a:p>
            <a:pPr lvl="0"/>
            <a:r>
              <a:rPr lang="en-US"/>
              <a:t>Content</a:t>
            </a:r>
          </a:p>
        </p:txBody>
      </p:sp>
      <p:sp>
        <p:nvSpPr>
          <p:cNvPr id="25" name="Text Placeholder 42">
            <a:extLst>
              <a:ext uri="{FF2B5EF4-FFF2-40B4-BE49-F238E27FC236}">
                <a16:creationId xmlns:a16="http://schemas.microsoft.com/office/drawing/2014/main" id="{E24E7D22-C329-4539-825F-E357627A48E5}"/>
              </a:ext>
            </a:extLst>
          </p:cNvPr>
          <p:cNvSpPr>
            <a:spLocks noGrp="1"/>
          </p:cNvSpPr>
          <p:nvPr>
            <p:ph type="body" sz="quarter" idx="33" hasCustomPrompt="1"/>
          </p:nvPr>
        </p:nvSpPr>
        <p:spPr>
          <a:xfrm>
            <a:off x="6005772" y="1661562"/>
            <a:ext cx="1422472" cy="312540"/>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26" name="Text Placeholder 42">
            <a:extLst>
              <a:ext uri="{FF2B5EF4-FFF2-40B4-BE49-F238E27FC236}">
                <a16:creationId xmlns:a16="http://schemas.microsoft.com/office/drawing/2014/main" id="{E04E5DED-7809-4D5D-AA5E-A0661CF52180}"/>
              </a:ext>
            </a:extLst>
          </p:cNvPr>
          <p:cNvSpPr>
            <a:spLocks noGrp="1"/>
          </p:cNvSpPr>
          <p:nvPr>
            <p:ph type="body" sz="quarter" idx="32" hasCustomPrompt="1"/>
          </p:nvPr>
        </p:nvSpPr>
        <p:spPr>
          <a:xfrm>
            <a:off x="6005772" y="1042416"/>
            <a:ext cx="1422472" cy="554760"/>
          </a:xfrm>
          <a:prstGeom prst="rect">
            <a:avLst/>
          </a:prstGeom>
          <a:ln w="12700">
            <a:noFill/>
          </a:ln>
        </p:spPr>
        <p:txBody>
          <a:bodyPr lIns="0" tIns="0" rIns="0" bIns="0" anchor="b"/>
          <a:lstStyle>
            <a:lvl1pPr marL="0" indent="0" algn="ctr">
              <a:lnSpc>
                <a:spcPct val="100000"/>
              </a:lnSpc>
              <a:spcBef>
                <a:spcPts val="300"/>
              </a:spcBef>
              <a:buNone/>
              <a:defRPr sz="1050" b="0">
                <a:solidFill>
                  <a:schemeClr val="tx2"/>
                </a:solidFill>
              </a:defRPr>
            </a:lvl1pPr>
          </a:lstStyle>
          <a:p>
            <a:pPr lvl="0"/>
            <a:r>
              <a:rPr lang="en-US"/>
              <a:t>Content</a:t>
            </a:r>
          </a:p>
        </p:txBody>
      </p:sp>
      <p:sp>
        <p:nvSpPr>
          <p:cNvPr id="27" name="Text Placeholder 42">
            <a:extLst>
              <a:ext uri="{FF2B5EF4-FFF2-40B4-BE49-F238E27FC236}">
                <a16:creationId xmlns:a16="http://schemas.microsoft.com/office/drawing/2014/main" id="{71D44645-AB35-4382-8A74-F1A1EDE1129D}"/>
              </a:ext>
            </a:extLst>
          </p:cNvPr>
          <p:cNvSpPr>
            <a:spLocks noGrp="1"/>
          </p:cNvSpPr>
          <p:nvPr>
            <p:ph type="body" sz="quarter" idx="36" hasCustomPrompt="1"/>
          </p:nvPr>
        </p:nvSpPr>
        <p:spPr>
          <a:xfrm>
            <a:off x="7435779" y="3276998"/>
            <a:ext cx="1422472" cy="314517"/>
          </a:xfrm>
          <a:prstGeom prst="rect">
            <a:avLst/>
          </a:prstGeom>
          <a:noFill/>
          <a:effectLst/>
        </p:spPr>
        <p:txBody>
          <a:bodyPr lIns="0" tIns="0" rIns="0" bIns="0" anchor="ctr" anchorCtr="0"/>
          <a:lstStyle>
            <a:lvl1pPr marL="0" indent="0" algn="ctr">
              <a:lnSpc>
                <a:spcPct val="100000"/>
              </a:lnSpc>
              <a:spcBef>
                <a:spcPts val="0"/>
              </a:spcBef>
              <a:buNone/>
              <a:defRPr sz="1350" b="1">
                <a:solidFill>
                  <a:schemeClr val="accent1"/>
                </a:solidFill>
                <a:latin typeface="+mj-lt"/>
              </a:defRPr>
            </a:lvl1pPr>
          </a:lstStyle>
          <a:p>
            <a:pPr lvl="0"/>
            <a:r>
              <a:rPr lang="en-US"/>
              <a:t>Date</a:t>
            </a:r>
          </a:p>
        </p:txBody>
      </p:sp>
      <p:sp>
        <p:nvSpPr>
          <p:cNvPr id="28" name="Text Placeholder 42">
            <a:extLst>
              <a:ext uri="{FF2B5EF4-FFF2-40B4-BE49-F238E27FC236}">
                <a16:creationId xmlns:a16="http://schemas.microsoft.com/office/drawing/2014/main" id="{8F5F27C2-E630-47B0-B40A-957A9C88BC5A}"/>
              </a:ext>
            </a:extLst>
          </p:cNvPr>
          <p:cNvSpPr>
            <a:spLocks noGrp="1"/>
          </p:cNvSpPr>
          <p:nvPr>
            <p:ph type="body" sz="quarter" idx="37" hasCustomPrompt="1"/>
          </p:nvPr>
        </p:nvSpPr>
        <p:spPr>
          <a:xfrm>
            <a:off x="7435779" y="3660623"/>
            <a:ext cx="1422472" cy="555498"/>
          </a:xfrm>
          <a:prstGeom prst="rect">
            <a:avLst/>
          </a:prstGeom>
          <a:ln w="12700">
            <a:noFill/>
          </a:ln>
        </p:spPr>
        <p:txBody>
          <a:bodyPr lIns="0" tIns="0" rIns="0" bIns="0" anchor="t"/>
          <a:lstStyle>
            <a:lvl1pPr marL="0" indent="0" algn="ctr">
              <a:lnSpc>
                <a:spcPct val="100000"/>
              </a:lnSpc>
              <a:spcBef>
                <a:spcPts val="300"/>
              </a:spcBef>
              <a:buNone/>
              <a:defRPr sz="1050" b="0">
                <a:solidFill>
                  <a:schemeClr val="tx2"/>
                </a:solidFill>
              </a:defRPr>
            </a:lvl1pPr>
          </a:lstStyle>
          <a:p>
            <a:pPr lvl="0"/>
            <a:r>
              <a:rPr lang="en-US"/>
              <a:t>Content</a:t>
            </a:r>
          </a:p>
        </p:txBody>
      </p:sp>
    </p:spTree>
    <p:extLst>
      <p:ext uri="{BB962C8B-B14F-4D97-AF65-F5344CB8AC3E}">
        <p14:creationId xmlns:p14="http://schemas.microsoft.com/office/powerpoint/2010/main" val="1075641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329B-9EE2-4880-9550-67D6795BDAA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0353CB5-0158-426C-922A-B3D8B6D5C310}"/>
              </a:ext>
            </a:extLst>
          </p:cNvPr>
          <p:cNvSpPr>
            <a:spLocks noGrp="1"/>
          </p:cNvSpPr>
          <p:nvPr>
            <p:ph type="ftr" sz="quarter" idx="10"/>
          </p:nvPr>
        </p:nvSpPr>
        <p:spPr/>
        <p:txBody>
          <a:bodyPr/>
          <a:lstStyle/>
          <a:p>
            <a:endParaRPr lang="en-US"/>
          </a:p>
        </p:txBody>
      </p:sp>
      <p:sp>
        <p:nvSpPr>
          <p:cNvPr id="4" name="Content Placeholder 10">
            <a:extLst>
              <a:ext uri="{FF2B5EF4-FFF2-40B4-BE49-F238E27FC236}">
                <a16:creationId xmlns:a16="http://schemas.microsoft.com/office/drawing/2014/main" id="{AF4DFE99-7D3C-4487-9889-BB02ED6D2ABD}"/>
              </a:ext>
            </a:extLst>
          </p:cNvPr>
          <p:cNvSpPr>
            <a:spLocks noGrp="1"/>
          </p:cNvSpPr>
          <p:nvPr>
            <p:ph sz="quarter" idx="21"/>
          </p:nvPr>
        </p:nvSpPr>
        <p:spPr>
          <a:xfrm>
            <a:off x="228600" y="942975"/>
            <a:ext cx="1905001" cy="3343275"/>
          </a:xfrm>
        </p:spPr>
        <p:txBody>
          <a:bodyPr/>
          <a:lstStyle>
            <a:lvl1pPr>
              <a:spcAft>
                <a:spcPts val="450"/>
              </a:spcAft>
              <a:defRPr sz="2400" b="1">
                <a:solidFill>
                  <a:schemeClr val="accent1"/>
                </a:solidFill>
              </a:defRPr>
            </a:lvl1pPr>
            <a:lvl2pPr>
              <a:spcAft>
                <a:spcPts val="450"/>
              </a:spcAft>
              <a:buClr>
                <a:schemeClr val="accent3"/>
              </a:buClr>
              <a:defRPr sz="1800"/>
            </a:lvl2pPr>
            <a:lvl3pPr>
              <a:spcAft>
                <a:spcPts val="450"/>
              </a:spcAft>
              <a:buClr>
                <a:schemeClr val="accent3"/>
              </a:buClr>
              <a:defRPr sz="1500"/>
            </a:lvl3pPr>
            <a:lvl4pPr>
              <a:spcAft>
                <a:spcPts val="450"/>
              </a:spcAft>
              <a:buClr>
                <a:schemeClr val="accent3"/>
              </a:buClr>
              <a:defRPr sz="1350"/>
            </a:lvl4pPr>
            <a:lvl5pPr>
              <a:spcAft>
                <a:spcPts val="450"/>
              </a:spcAft>
              <a:buClr>
                <a:schemeClr val="accent3"/>
              </a:buClr>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72605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B3EE-FA63-4075-ABC1-72EE329597C3}"/>
              </a:ext>
            </a:extLst>
          </p:cNvPr>
          <p:cNvSpPr>
            <a:spLocks noGrp="1"/>
          </p:cNvSpPr>
          <p:nvPr>
            <p:ph type="title" hasCustomPrompt="1"/>
          </p:nvPr>
        </p:nvSpPr>
        <p:spPr>
          <a:xfrm>
            <a:off x="228600" y="228600"/>
            <a:ext cx="8686801" cy="383321"/>
          </a:xfrm>
        </p:spPr>
        <p:txBody>
          <a:bodyPr/>
          <a:lstStyle>
            <a:lvl1pPr>
              <a:defRPr/>
            </a:lvl1pPr>
          </a:lstStyle>
          <a:p>
            <a:r>
              <a:rPr lang="en-US"/>
              <a:t>It </a:t>
            </a:r>
            <a:r>
              <a:rPr lang="en-US" err="1"/>
              <a:t>mATURITY</a:t>
            </a:r>
            <a:endParaRPr lang="en-US"/>
          </a:p>
        </p:txBody>
      </p:sp>
      <p:sp>
        <p:nvSpPr>
          <p:cNvPr id="59" name="Rectangle 58">
            <a:extLst>
              <a:ext uri="{FF2B5EF4-FFF2-40B4-BE49-F238E27FC236}">
                <a16:creationId xmlns:a16="http://schemas.microsoft.com/office/drawing/2014/main" id="{79707AF6-D9FB-4BF2-9BDA-32FC1E2CA0F3}"/>
              </a:ext>
            </a:extLst>
          </p:cNvPr>
          <p:cNvSpPr/>
          <p:nvPr userDrawn="1"/>
        </p:nvSpPr>
        <p:spPr>
          <a:xfrm>
            <a:off x="4567388" y="696007"/>
            <a:ext cx="4353228" cy="41606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57">
            <a:extLst>
              <a:ext uri="{FF2B5EF4-FFF2-40B4-BE49-F238E27FC236}">
                <a16:creationId xmlns:a16="http://schemas.microsoft.com/office/drawing/2014/main" id="{A2979BFE-C5BF-404A-9E41-A574B132663D}"/>
              </a:ext>
            </a:extLst>
          </p:cNvPr>
          <p:cNvSpPr/>
          <p:nvPr userDrawn="1"/>
        </p:nvSpPr>
        <p:spPr>
          <a:xfrm>
            <a:off x="221380" y="696007"/>
            <a:ext cx="4353228" cy="416063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CAC0882-7A87-4F3A-9C96-F1C702E5C063}"/>
              </a:ext>
            </a:extLst>
          </p:cNvPr>
          <p:cNvSpPr/>
          <p:nvPr userDrawn="1"/>
        </p:nvSpPr>
        <p:spPr>
          <a:xfrm>
            <a:off x="6836349" y="1060752"/>
            <a:ext cx="2086273" cy="3803434"/>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rtlCol="0" anchor="ctr"/>
          <a:lstStyle/>
          <a:p>
            <a:pPr algn="ctr"/>
            <a:endParaRPr lang="en-US" sz="1350"/>
          </a:p>
        </p:txBody>
      </p:sp>
      <p:sp>
        <p:nvSpPr>
          <p:cNvPr id="19" name="Rectangle 18">
            <a:extLst>
              <a:ext uri="{FF2B5EF4-FFF2-40B4-BE49-F238E27FC236}">
                <a16:creationId xmlns:a16="http://schemas.microsoft.com/office/drawing/2014/main" id="{E138B10A-2165-45AD-962C-006A31231E8B}"/>
              </a:ext>
            </a:extLst>
          </p:cNvPr>
          <p:cNvSpPr/>
          <p:nvPr userDrawn="1"/>
        </p:nvSpPr>
        <p:spPr>
          <a:xfrm>
            <a:off x="4638582" y="1657263"/>
            <a:ext cx="2086273" cy="3206922"/>
          </a:xfrm>
          <a:prstGeom prst="rect">
            <a:avLst/>
          </a:prstGeom>
          <a:solidFill>
            <a:srgbClr val="6CC24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102870" rIns="102870" bIns="102870" rtlCol="0" anchor="ctr"/>
          <a:lstStyle/>
          <a:p>
            <a:pPr algn="ctr"/>
            <a:endParaRPr lang="en-US" sz="1350"/>
          </a:p>
        </p:txBody>
      </p:sp>
      <p:sp>
        <p:nvSpPr>
          <p:cNvPr id="18" name="Rectangle 17">
            <a:extLst>
              <a:ext uri="{FF2B5EF4-FFF2-40B4-BE49-F238E27FC236}">
                <a16:creationId xmlns:a16="http://schemas.microsoft.com/office/drawing/2014/main" id="{23D4E5DC-F176-4DE8-B21F-59AECBEA1976}"/>
              </a:ext>
            </a:extLst>
          </p:cNvPr>
          <p:cNvSpPr/>
          <p:nvPr userDrawn="1"/>
        </p:nvSpPr>
        <p:spPr>
          <a:xfrm>
            <a:off x="2426367" y="2238700"/>
            <a:ext cx="2086273" cy="262548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A673D557-0A76-4EBC-8ABC-519CF1B5777A}"/>
              </a:ext>
            </a:extLst>
          </p:cNvPr>
          <p:cNvSpPr/>
          <p:nvPr userDrawn="1"/>
        </p:nvSpPr>
        <p:spPr>
          <a:xfrm>
            <a:off x="219591" y="2857413"/>
            <a:ext cx="2102210" cy="2006773"/>
          </a:xfrm>
          <a:prstGeom prst="rect">
            <a:avLst/>
          </a:prstGeom>
          <a:solidFill>
            <a:srgbClr val="5B677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algn="ctr"/>
            <a:endParaRPr lang="en-US" sz="1350"/>
          </a:p>
        </p:txBody>
      </p:sp>
      <p:sp>
        <p:nvSpPr>
          <p:cNvPr id="34" name="Rectangle 33">
            <a:extLst>
              <a:ext uri="{FF2B5EF4-FFF2-40B4-BE49-F238E27FC236}">
                <a16:creationId xmlns:a16="http://schemas.microsoft.com/office/drawing/2014/main" id="{0311C177-01F0-43B2-94DD-2A4E973F94AF}"/>
              </a:ext>
            </a:extLst>
          </p:cNvPr>
          <p:cNvSpPr/>
          <p:nvPr userDrawn="1"/>
        </p:nvSpPr>
        <p:spPr>
          <a:xfrm>
            <a:off x="4121734" y="4536789"/>
            <a:ext cx="390906" cy="330218"/>
          </a:xfrm>
          <a:prstGeom prst="rect">
            <a:avLst/>
          </a:prstGeom>
          <a:solidFill>
            <a:srgbClr val="FC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id="{402E8538-5308-4BF1-B3B9-F272F13080CC}"/>
              </a:ext>
            </a:extLst>
          </p:cNvPr>
          <p:cNvSpPr/>
          <p:nvPr userDrawn="1"/>
        </p:nvSpPr>
        <p:spPr>
          <a:xfrm>
            <a:off x="1930895" y="4533967"/>
            <a:ext cx="390906" cy="330218"/>
          </a:xfrm>
          <a:prstGeom prst="rect">
            <a:avLst/>
          </a:prstGeom>
          <a:solidFill>
            <a:srgbClr val="FC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a:extLst>
              <a:ext uri="{FF2B5EF4-FFF2-40B4-BE49-F238E27FC236}">
                <a16:creationId xmlns:a16="http://schemas.microsoft.com/office/drawing/2014/main" id="{2AF87187-E321-4C7A-B2FC-E9C3A675CB4B}"/>
              </a:ext>
            </a:extLst>
          </p:cNvPr>
          <p:cNvSpPr/>
          <p:nvPr userDrawn="1"/>
        </p:nvSpPr>
        <p:spPr>
          <a:xfrm>
            <a:off x="6333948" y="4536790"/>
            <a:ext cx="390906" cy="330218"/>
          </a:xfrm>
          <a:prstGeom prst="rect">
            <a:avLst/>
          </a:prstGeom>
          <a:solidFill>
            <a:srgbClr val="FC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a:extLst>
              <a:ext uri="{FF2B5EF4-FFF2-40B4-BE49-F238E27FC236}">
                <a16:creationId xmlns:a16="http://schemas.microsoft.com/office/drawing/2014/main" id="{083D659B-4EA8-4F6D-BAED-F081501CF1AD}"/>
              </a:ext>
            </a:extLst>
          </p:cNvPr>
          <p:cNvSpPr/>
          <p:nvPr userDrawn="1"/>
        </p:nvSpPr>
        <p:spPr>
          <a:xfrm>
            <a:off x="8531715" y="4536466"/>
            <a:ext cx="390906" cy="330218"/>
          </a:xfrm>
          <a:prstGeom prst="rect">
            <a:avLst/>
          </a:prstGeom>
          <a:solidFill>
            <a:srgbClr val="FC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27">
            <a:extLst>
              <a:ext uri="{FF2B5EF4-FFF2-40B4-BE49-F238E27FC236}">
                <a16:creationId xmlns:a16="http://schemas.microsoft.com/office/drawing/2014/main" id="{4EAB3939-A939-47B1-BB7B-BA4300DEBF05}"/>
              </a:ext>
            </a:extLst>
          </p:cNvPr>
          <p:cNvSpPr>
            <a:spLocks noGrp="1"/>
          </p:cNvSpPr>
          <p:nvPr>
            <p:ph type="body" sz="quarter" idx="29" hasCustomPrompt="1"/>
          </p:nvPr>
        </p:nvSpPr>
        <p:spPr>
          <a:xfrm>
            <a:off x="216695" y="2857412"/>
            <a:ext cx="1712196" cy="1999236"/>
          </a:xfrm>
        </p:spPr>
        <p:txBody>
          <a:bodyPr lIns="182880" tIns="182880" rIns="182880" bIns="182880"/>
          <a:lstStyle>
            <a:lvl2pPr>
              <a:spcBef>
                <a:spcPts val="750"/>
              </a:spcBef>
              <a:defRPr sz="1200">
                <a:solidFill>
                  <a:schemeClr val="bg1"/>
                </a:solidFill>
              </a:defRPr>
            </a:lvl2pPr>
            <a:lvl3pPr>
              <a:spcBef>
                <a:spcPts val="600"/>
              </a:spcBef>
              <a:defRPr sz="1050">
                <a:solidFill>
                  <a:schemeClr val="bg1"/>
                </a:solidFill>
              </a:defRPr>
            </a:lvl3pPr>
            <a:lvl4pPr>
              <a:spcBef>
                <a:spcPts val="450"/>
              </a:spcBef>
              <a:defRPr sz="900">
                <a:solidFill>
                  <a:schemeClr val="bg1"/>
                </a:solidFill>
              </a:defRPr>
            </a:lvl4pPr>
            <a:lvl5pPr>
              <a:spcBef>
                <a:spcPts val="300"/>
              </a:spcBef>
              <a:defRPr sz="825">
                <a:solidFill>
                  <a:schemeClr val="bg1"/>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5" name="Text Placeholder 27">
            <a:extLst>
              <a:ext uri="{FF2B5EF4-FFF2-40B4-BE49-F238E27FC236}">
                <a16:creationId xmlns:a16="http://schemas.microsoft.com/office/drawing/2014/main" id="{F9C5E99A-57F1-4AD4-B5D5-6785D678976A}"/>
              </a:ext>
            </a:extLst>
          </p:cNvPr>
          <p:cNvSpPr>
            <a:spLocks noGrp="1"/>
          </p:cNvSpPr>
          <p:nvPr>
            <p:ph type="body" sz="quarter" idx="30" hasCustomPrompt="1"/>
          </p:nvPr>
        </p:nvSpPr>
        <p:spPr>
          <a:xfrm>
            <a:off x="2423759" y="2238699"/>
            <a:ext cx="1697232" cy="2617948"/>
          </a:xfrm>
        </p:spPr>
        <p:txBody>
          <a:bodyPr lIns="182880" tIns="182880" rIns="182880" bIns="182880"/>
          <a:lstStyle>
            <a:lvl2pPr>
              <a:spcBef>
                <a:spcPts val="750"/>
              </a:spcBef>
              <a:defRPr sz="1200">
                <a:solidFill>
                  <a:schemeClr val="bg1"/>
                </a:solidFill>
              </a:defRPr>
            </a:lvl2pPr>
            <a:lvl3pPr>
              <a:spcBef>
                <a:spcPts val="600"/>
              </a:spcBef>
              <a:defRPr sz="1050">
                <a:solidFill>
                  <a:schemeClr val="bg1"/>
                </a:solidFill>
              </a:defRPr>
            </a:lvl3pPr>
            <a:lvl4pPr>
              <a:spcBef>
                <a:spcPts val="450"/>
              </a:spcBef>
              <a:defRPr sz="900">
                <a:solidFill>
                  <a:schemeClr val="bg1"/>
                </a:solidFill>
              </a:defRPr>
            </a:lvl4pPr>
            <a:lvl5pPr>
              <a:spcBef>
                <a:spcPts val="300"/>
              </a:spcBef>
              <a:defRPr sz="825">
                <a:solidFill>
                  <a:schemeClr val="bg1"/>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6" name="Text Placeholder 27">
            <a:extLst>
              <a:ext uri="{FF2B5EF4-FFF2-40B4-BE49-F238E27FC236}">
                <a16:creationId xmlns:a16="http://schemas.microsoft.com/office/drawing/2014/main" id="{DB96F928-038C-4C05-A7BE-BF6DB7C33FC1}"/>
              </a:ext>
            </a:extLst>
          </p:cNvPr>
          <p:cNvSpPr>
            <a:spLocks noGrp="1"/>
          </p:cNvSpPr>
          <p:nvPr>
            <p:ph type="body" sz="quarter" idx="31" hasCustomPrompt="1"/>
          </p:nvPr>
        </p:nvSpPr>
        <p:spPr>
          <a:xfrm>
            <a:off x="4638427" y="1657100"/>
            <a:ext cx="1680332" cy="3201440"/>
          </a:xfrm>
        </p:spPr>
        <p:txBody>
          <a:bodyPr lIns="182880" tIns="182880" rIns="182880" bIns="182880"/>
          <a:lstStyle>
            <a:lvl2pPr>
              <a:spcBef>
                <a:spcPts val="750"/>
              </a:spcBef>
              <a:defRPr sz="1200">
                <a:solidFill>
                  <a:schemeClr val="bg1"/>
                </a:solidFill>
              </a:defRPr>
            </a:lvl2pPr>
            <a:lvl3pPr>
              <a:spcBef>
                <a:spcPts val="600"/>
              </a:spcBef>
              <a:defRPr sz="1050">
                <a:solidFill>
                  <a:schemeClr val="bg1"/>
                </a:solidFill>
              </a:defRPr>
            </a:lvl3pPr>
            <a:lvl4pPr>
              <a:spcBef>
                <a:spcPts val="450"/>
              </a:spcBef>
              <a:defRPr sz="900">
                <a:solidFill>
                  <a:schemeClr val="bg1"/>
                </a:solidFill>
              </a:defRPr>
            </a:lvl4pPr>
            <a:lvl5pPr>
              <a:spcBef>
                <a:spcPts val="300"/>
              </a:spcBef>
              <a:defRPr sz="825">
                <a:solidFill>
                  <a:schemeClr val="bg1"/>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7" name="Text Placeholder 27">
            <a:extLst>
              <a:ext uri="{FF2B5EF4-FFF2-40B4-BE49-F238E27FC236}">
                <a16:creationId xmlns:a16="http://schemas.microsoft.com/office/drawing/2014/main" id="{C111B5B4-E920-4065-8249-DF269CEE3003}"/>
              </a:ext>
            </a:extLst>
          </p:cNvPr>
          <p:cNvSpPr>
            <a:spLocks noGrp="1"/>
          </p:cNvSpPr>
          <p:nvPr>
            <p:ph type="body" sz="quarter" idx="32" hasCustomPrompt="1"/>
          </p:nvPr>
        </p:nvSpPr>
        <p:spPr>
          <a:xfrm>
            <a:off x="6836196" y="1060753"/>
            <a:ext cx="1669532" cy="3795896"/>
          </a:xfrm>
        </p:spPr>
        <p:txBody>
          <a:bodyPr lIns="182880" tIns="182880" rIns="182880" bIns="182880"/>
          <a:lstStyle>
            <a:lvl2pPr>
              <a:spcBef>
                <a:spcPts val="750"/>
              </a:spcBef>
              <a:defRPr sz="1200">
                <a:solidFill>
                  <a:schemeClr val="bg1"/>
                </a:solidFill>
              </a:defRPr>
            </a:lvl2pPr>
            <a:lvl3pPr>
              <a:spcBef>
                <a:spcPts val="600"/>
              </a:spcBef>
              <a:defRPr sz="1050">
                <a:solidFill>
                  <a:schemeClr val="bg1"/>
                </a:solidFill>
              </a:defRPr>
            </a:lvl3pPr>
            <a:lvl4pPr>
              <a:spcBef>
                <a:spcPts val="450"/>
              </a:spcBef>
              <a:defRPr sz="900">
                <a:solidFill>
                  <a:schemeClr val="bg1"/>
                </a:solidFill>
              </a:defRPr>
            </a:lvl4pPr>
            <a:lvl5pPr>
              <a:spcBef>
                <a:spcPts val="300"/>
              </a:spcBef>
              <a:defRPr sz="825">
                <a:solidFill>
                  <a:schemeClr val="bg1"/>
                </a:solidFill>
              </a:defRPr>
            </a:lvl5pPr>
          </a:lstStyle>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7DCE7DB5-C7F9-4D7B-8FAD-12A01AA51FB8}"/>
              </a:ext>
            </a:extLst>
          </p:cNvPr>
          <p:cNvSpPr>
            <a:spLocks noGrp="1"/>
          </p:cNvSpPr>
          <p:nvPr>
            <p:ph type="body" sz="quarter" idx="33" hasCustomPrompt="1"/>
          </p:nvPr>
        </p:nvSpPr>
        <p:spPr>
          <a:xfrm>
            <a:off x="1930895" y="2857413"/>
            <a:ext cx="390906" cy="1590080"/>
          </a:xfrm>
        </p:spPr>
        <p:txBody>
          <a:bodyPr vert="vert270" tIns="182880" anchor="ctr"/>
          <a:lstStyle>
            <a:lvl1pPr>
              <a:lnSpc>
                <a:spcPct val="100000"/>
              </a:lnSpc>
              <a:spcBef>
                <a:spcPts val="0"/>
              </a:spcBef>
              <a:defRPr sz="1500" b="1" cap="all" baseline="0">
                <a:solidFill>
                  <a:schemeClr val="bg1"/>
                </a:solidFill>
              </a:defRPr>
            </a:lvl1pPr>
          </a:lstStyle>
          <a:p>
            <a:pPr lvl="0"/>
            <a:r>
              <a:rPr lang="en-US"/>
              <a:t>RESTRICTIVE</a:t>
            </a:r>
          </a:p>
        </p:txBody>
      </p:sp>
      <p:sp>
        <p:nvSpPr>
          <p:cNvPr id="10" name="Text Placeholder 8">
            <a:extLst>
              <a:ext uri="{FF2B5EF4-FFF2-40B4-BE49-F238E27FC236}">
                <a16:creationId xmlns:a16="http://schemas.microsoft.com/office/drawing/2014/main" id="{01C6A0E8-F5A0-486D-8F14-8B4BDDA4EF02}"/>
              </a:ext>
            </a:extLst>
          </p:cNvPr>
          <p:cNvSpPr>
            <a:spLocks noGrp="1"/>
          </p:cNvSpPr>
          <p:nvPr>
            <p:ph type="body" sz="quarter" idx="34" hasCustomPrompt="1"/>
          </p:nvPr>
        </p:nvSpPr>
        <p:spPr>
          <a:xfrm>
            <a:off x="4121734" y="2238700"/>
            <a:ext cx="390906" cy="2208793"/>
          </a:xfrm>
        </p:spPr>
        <p:txBody>
          <a:bodyPr vert="vert270" tIns="182880" anchor="ctr"/>
          <a:lstStyle>
            <a:lvl1pPr>
              <a:lnSpc>
                <a:spcPct val="100000"/>
              </a:lnSpc>
              <a:spcBef>
                <a:spcPts val="0"/>
              </a:spcBef>
              <a:defRPr sz="1500" b="1" cap="all" baseline="0">
                <a:solidFill>
                  <a:schemeClr val="bg1"/>
                </a:solidFill>
              </a:defRPr>
            </a:lvl1pPr>
          </a:lstStyle>
          <a:p>
            <a:pPr lvl="0"/>
            <a:r>
              <a:rPr lang="en-US"/>
              <a:t>FUNCTIONAL</a:t>
            </a:r>
          </a:p>
        </p:txBody>
      </p:sp>
      <p:sp>
        <p:nvSpPr>
          <p:cNvPr id="11" name="Text Placeholder 8">
            <a:extLst>
              <a:ext uri="{FF2B5EF4-FFF2-40B4-BE49-F238E27FC236}">
                <a16:creationId xmlns:a16="http://schemas.microsoft.com/office/drawing/2014/main" id="{3FC64677-FEC4-4D45-B1D2-113854418BE7}"/>
              </a:ext>
            </a:extLst>
          </p:cNvPr>
          <p:cNvSpPr>
            <a:spLocks noGrp="1"/>
          </p:cNvSpPr>
          <p:nvPr>
            <p:ph type="body" sz="quarter" idx="35" hasCustomPrompt="1"/>
          </p:nvPr>
        </p:nvSpPr>
        <p:spPr>
          <a:xfrm>
            <a:off x="6333948" y="1657101"/>
            <a:ext cx="390906" cy="2790392"/>
          </a:xfrm>
        </p:spPr>
        <p:txBody>
          <a:bodyPr vert="vert270" tIns="182880" anchor="ctr"/>
          <a:lstStyle>
            <a:lvl1pPr>
              <a:lnSpc>
                <a:spcPct val="100000"/>
              </a:lnSpc>
              <a:spcBef>
                <a:spcPts val="0"/>
              </a:spcBef>
              <a:defRPr sz="1500" b="1" cap="all" baseline="0">
                <a:solidFill>
                  <a:schemeClr val="bg1"/>
                </a:solidFill>
              </a:defRPr>
            </a:lvl1pPr>
          </a:lstStyle>
          <a:p>
            <a:pPr lvl="0"/>
            <a:r>
              <a:rPr lang="en-US"/>
              <a:t>EFFECTIVE</a:t>
            </a:r>
          </a:p>
        </p:txBody>
      </p:sp>
      <p:sp>
        <p:nvSpPr>
          <p:cNvPr id="12" name="Text Placeholder 8">
            <a:extLst>
              <a:ext uri="{FF2B5EF4-FFF2-40B4-BE49-F238E27FC236}">
                <a16:creationId xmlns:a16="http://schemas.microsoft.com/office/drawing/2014/main" id="{ED2A1E86-EDA7-4F10-A5BD-211B6B4052A3}"/>
              </a:ext>
            </a:extLst>
          </p:cNvPr>
          <p:cNvSpPr>
            <a:spLocks noGrp="1"/>
          </p:cNvSpPr>
          <p:nvPr>
            <p:ph type="body" sz="quarter" idx="36" hasCustomPrompt="1"/>
          </p:nvPr>
        </p:nvSpPr>
        <p:spPr>
          <a:xfrm>
            <a:off x="8531715" y="1060588"/>
            <a:ext cx="390906" cy="3386905"/>
          </a:xfrm>
        </p:spPr>
        <p:txBody>
          <a:bodyPr vert="vert270" tIns="182880" anchor="ctr"/>
          <a:lstStyle>
            <a:lvl1pPr>
              <a:lnSpc>
                <a:spcPct val="100000"/>
              </a:lnSpc>
              <a:spcBef>
                <a:spcPts val="0"/>
              </a:spcBef>
              <a:defRPr sz="1500" b="1" cap="all" baseline="0">
                <a:solidFill>
                  <a:schemeClr val="bg1"/>
                </a:solidFill>
              </a:defRPr>
            </a:lvl1pPr>
          </a:lstStyle>
          <a:p>
            <a:pPr lvl="0"/>
            <a:r>
              <a:rPr lang="en-US"/>
              <a:t>INNOVATIVE</a:t>
            </a:r>
          </a:p>
        </p:txBody>
      </p:sp>
      <p:sp>
        <p:nvSpPr>
          <p:cNvPr id="13" name="Text Placeholder 8">
            <a:extLst>
              <a:ext uri="{FF2B5EF4-FFF2-40B4-BE49-F238E27FC236}">
                <a16:creationId xmlns:a16="http://schemas.microsoft.com/office/drawing/2014/main" id="{CF973370-36D6-464B-BFAD-6F78D4CFD5DA}"/>
              </a:ext>
            </a:extLst>
          </p:cNvPr>
          <p:cNvSpPr>
            <a:spLocks noGrp="1"/>
          </p:cNvSpPr>
          <p:nvPr>
            <p:ph type="body" sz="quarter" idx="37" hasCustomPrompt="1"/>
          </p:nvPr>
        </p:nvSpPr>
        <p:spPr>
          <a:xfrm>
            <a:off x="1930895" y="4552128"/>
            <a:ext cx="390906" cy="307345"/>
          </a:xfrm>
          <a:noFill/>
        </p:spPr>
        <p:txBody>
          <a:bodyPr vert="horz" anchor="ctr"/>
          <a:lstStyle>
            <a:lvl1pPr algn="ctr">
              <a:lnSpc>
                <a:spcPct val="100000"/>
              </a:lnSpc>
              <a:spcBef>
                <a:spcPts val="0"/>
              </a:spcBef>
              <a:defRPr sz="1800" b="1">
                <a:solidFill>
                  <a:schemeClr val="bg1"/>
                </a:solidFill>
              </a:defRPr>
            </a:lvl1pPr>
          </a:lstStyle>
          <a:p>
            <a:pPr lvl="0"/>
            <a:r>
              <a:rPr lang="en-US"/>
              <a:t>1</a:t>
            </a:r>
          </a:p>
        </p:txBody>
      </p:sp>
      <p:sp>
        <p:nvSpPr>
          <p:cNvPr id="15" name="Text Placeholder 8">
            <a:extLst>
              <a:ext uri="{FF2B5EF4-FFF2-40B4-BE49-F238E27FC236}">
                <a16:creationId xmlns:a16="http://schemas.microsoft.com/office/drawing/2014/main" id="{13B2EE2D-5121-4090-9565-D2CAEF9FE68F}"/>
              </a:ext>
            </a:extLst>
          </p:cNvPr>
          <p:cNvSpPr>
            <a:spLocks noGrp="1"/>
          </p:cNvSpPr>
          <p:nvPr>
            <p:ph type="body" sz="quarter" idx="39" hasCustomPrompt="1"/>
          </p:nvPr>
        </p:nvSpPr>
        <p:spPr>
          <a:xfrm>
            <a:off x="6333948" y="4549305"/>
            <a:ext cx="390906" cy="307345"/>
          </a:xfrm>
        </p:spPr>
        <p:txBody>
          <a:bodyPr vert="horz" anchor="ctr"/>
          <a:lstStyle>
            <a:lvl1pPr algn="ctr">
              <a:lnSpc>
                <a:spcPct val="100000"/>
              </a:lnSpc>
              <a:spcBef>
                <a:spcPts val="0"/>
              </a:spcBef>
              <a:defRPr sz="1800" b="1">
                <a:solidFill>
                  <a:schemeClr val="bg1"/>
                </a:solidFill>
              </a:defRPr>
            </a:lvl1pPr>
          </a:lstStyle>
          <a:p>
            <a:pPr lvl="0"/>
            <a:r>
              <a:rPr lang="en-US"/>
              <a:t>3</a:t>
            </a:r>
          </a:p>
        </p:txBody>
      </p:sp>
      <p:sp>
        <p:nvSpPr>
          <p:cNvPr id="16" name="Text Placeholder 8">
            <a:extLst>
              <a:ext uri="{FF2B5EF4-FFF2-40B4-BE49-F238E27FC236}">
                <a16:creationId xmlns:a16="http://schemas.microsoft.com/office/drawing/2014/main" id="{24BFEE5A-57D9-491A-A783-F75663EFDC6D}"/>
              </a:ext>
            </a:extLst>
          </p:cNvPr>
          <p:cNvSpPr>
            <a:spLocks noGrp="1"/>
          </p:cNvSpPr>
          <p:nvPr>
            <p:ph type="body" sz="quarter" idx="40" hasCustomPrompt="1"/>
          </p:nvPr>
        </p:nvSpPr>
        <p:spPr>
          <a:xfrm>
            <a:off x="8531715" y="4552128"/>
            <a:ext cx="390906" cy="307345"/>
          </a:xfrm>
        </p:spPr>
        <p:txBody>
          <a:bodyPr vert="horz" anchor="ctr"/>
          <a:lstStyle>
            <a:lvl1pPr algn="ctr">
              <a:lnSpc>
                <a:spcPct val="100000"/>
              </a:lnSpc>
              <a:spcBef>
                <a:spcPts val="0"/>
              </a:spcBef>
              <a:defRPr sz="1800" b="1">
                <a:solidFill>
                  <a:schemeClr val="bg1"/>
                </a:solidFill>
              </a:defRPr>
            </a:lvl1pPr>
          </a:lstStyle>
          <a:p>
            <a:pPr lvl="0"/>
            <a:r>
              <a:rPr lang="en-US"/>
              <a:t>4</a:t>
            </a:r>
          </a:p>
        </p:txBody>
      </p:sp>
      <p:cxnSp>
        <p:nvCxnSpPr>
          <p:cNvPr id="22" name="Straight Connector 21">
            <a:extLst>
              <a:ext uri="{FF2B5EF4-FFF2-40B4-BE49-F238E27FC236}">
                <a16:creationId xmlns:a16="http://schemas.microsoft.com/office/drawing/2014/main" id="{86EA704D-71DC-4516-9BAB-FBC3B895053A}"/>
              </a:ext>
            </a:extLst>
          </p:cNvPr>
          <p:cNvCxnSpPr>
            <a:cxnSpLocks/>
          </p:cNvCxnSpPr>
          <p:nvPr userDrawn="1"/>
        </p:nvCxnSpPr>
        <p:spPr>
          <a:xfrm>
            <a:off x="1930895" y="2857412"/>
            <a:ext cx="0" cy="200661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D71EFB-BF46-48E4-B491-03413A820E52}"/>
              </a:ext>
            </a:extLst>
          </p:cNvPr>
          <p:cNvCxnSpPr>
            <a:cxnSpLocks/>
          </p:cNvCxnSpPr>
          <p:nvPr userDrawn="1"/>
        </p:nvCxnSpPr>
        <p:spPr>
          <a:xfrm>
            <a:off x="4121734" y="2238700"/>
            <a:ext cx="0" cy="26253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244D8D-55EF-4EDF-854B-0AFDFA8DE91D}"/>
              </a:ext>
            </a:extLst>
          </p:cNvPr>
          <p:cNvCxnSpPr>
            <a:cxnSpLocks/>
          </p:cNvCxnSpPr>
          <p:nvPr userDrawn="1"/>
        </p:nvCxnSpPr>
        <p:spPr>
          <a:xfrm>
            <a:off x="6333948" y="1657264"/>
            <a:ext cx="0" cy="320675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CB3968-8BF4-44E0-9BB3-4614061AA054}"/>
              </a:ext>
            </a:extLst>
          </p:cNvPr>
          <p:cNvCxnSpPr>
            <a:cxnSpLocks/>
          </p:cNvCxnSpPr>
          <p:nvPr userDrawn="1"/>
        </p:nvCxnSpPr>
        <p:spPr>
          <a:xfrm>
            <a:off x="8531715" y="1060751"/>
            <a:ext cx="0" cy="380327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34F5077A-6B15-4B1D-A1A5-00D1329AE472}"/>
              </a:ext>
            </a:extLst>
          </p:cNvPr>
          <p:cNvSpPr>
            <a:spLocks noGrp="1"/>
          </p:cNvSpPr>
          <p:nvPr>
            <p:ph type="body" sz="quarter" idx="41" hasCustomPrompt="1"/>
          </p:nvPr>
        </p:nvSpPr>
        <p:spPr>
          <a:xfrm>
            <a:off x="219456" y="763937"/>
            <a:ext cx="4352544" cy="230833"/>
          </a:xfrm>
        </p:spPr>
        <p:txBody>
          <a:bodyPr lIns="182880" rIns="182880"/>
          <a:lstStyle>
            <a:lvl1pPr algn="l">
              <a:lnSpc>
                <a:spcPct val="100000"/>
              </a:lnSpc>
              <a:spcBef>
                <a:spcPts val="0"/>
              </a:spcBef>
              <a:defRPr sz="1500" b="1" cap="all" baseline="0">
                <a:solidFill>
                  <a:srgbClr val="5B6770"/>
                </a:solidFill>
              </a:defRPr>
            </a:lvl1pPr>
            <a:lvl2pPr>
              <a:defRPr sz="1350" b="1">
                <a:solidFill>
                  <a:schemeClr val="accent3"/>
                </a:solidFill>
              </a:defRPr>
            </a:lvl2pPr>
            <a:lvl3pPr>
              <a:defRPr sz="1200" b="1">
                <a:solidFill>
                  <a:schemeClr val="accent3"/>
                </a:solidFill>
              </a:defRPr>
            </a:lvl3pPr>
            <a:lvl4pPr>
              <a:defRPr sz="1050" b="1">
                <a:solidFill>
                  <a:schemeClr val="accent3"/>
                </a:solidFill>
              </a:defRPr>
            </a:lvl4pPr>
            <a:lvl5pPr>
              <a:defRPr sz="900" b="1">
                <a:solidFill>
                  <a:schemeClr val="accent3"/>
                </a:solidFill>
              </a:defRPr>
            </a:lvl5pPr>
          </a:lstStyle>
          <a:p>
            <a:pPr lvl="0"/>
            <a:r>
              <a:rPr lang="en-US"/>
              <a:t>IT FOCUSED ON ORGANIZATION</a:t>
            </a:r>
          </a:p>
        </p:txBody>
      </p:sp>
      <p:sp>
        <p:nvSpPr>
          <p:cNvPr id="49" name="Text Placeholder 47">
            <a:extLst>
              <a:ext uri="{FF2B5EF4-FFF2-40B4-BE49-F238E27FC236}">
                <a16:creationId xmlns:a16="http://schemas.microsoft.com/office/drawing/2014/main" id="{9709E54E-6DE3-4ED1-A5D3-B2396D63044A}"/>
              </a:ext>
            </a:extLst>
          </p:cNvPr>
          <p:cNvSpPr>
            <a:spLocks noGrp="1"/>
          </p:cNvSpPr>
          <p:nvPr>
            <p:ph type="body" sz="quarter" idx="42" hasCustomPrompt="1"/>
          </p:nvPr>
        </p:nvSpPr>
        <p:spPr>
          <a:xfrm>
            <a:off x="4565383" y="763938"/>
            <a:ext cx="4355234" cy="461665"/>
          </a:xfrm>
        </p:spPr>
        <p:txBody>
          <a:bodyPr wrap="square" lIns="182880" rIns="182880">
            <a:spAutoFit/>
          </a:bodyPr>
          <a:lstStyle>
            <a:lvl1pPr algn="l">
              <a:lnSpc>
                <a:spcPct val="100000"/>
              </a:lnSpc>
              <a:spcBef>
                <a:spcPts val="0"/>
              </a:spcBef>
              <a:defRPr sz="1500" b="1" cap="all" baseline="0">
                <a:solidFill>
                  <a:srgbClr val="6CC24A"/>
                </a:solidFill>
              </a:defRPr>
            </a:lvl1pPr>
            <a:lvl2pPr>
              <a:defRPr sz="1350" b="1">
                <a:solidFill>
                  <a:schemeClr val="accent3"/>
                </a:solidFill>
              </a:defRPr>
            </a:lvl2pPr>
            <a:lvl3pPr>
              <a:defRPr sz="1200" b="1">
                <a:solidFill>
                  <a:schemeClr val="accent3"/>
                </a:solidFill>
              </a:defRPr>
            </a:lvl3pPr>
            <a:lvl4pPr>
              <a:defRPr sz="1050" b="1">
                <a:solidFill>
                  <a:schemeClr val="accent3"/>
                </a:solidFill>
              </a:defRPr>
            </a:lvl4pPr>
            <a:lvl5pPr>
              <a:defRPr sz="900" b="1">
                <a:solidFill>
                  <a:schemeClr val="accent3"/>
                </a:solidFill>
              </a:defRPr>
            </a:lvl5pPr>
          </a:lstStyle>
          <a:p>
            <a:pPr lvl="0"/>
            <a:r>
              <a:rPr lang="en-US"/>
              <a:t>IT focused on Mission, Vision, Business Goals</a:t>
            </a:r>
          </a:p>
        </p:txBody>
      </p:sp>
      <p:sp>
        <p:nvSpPr>
          <p:cNvPr id="14" name="Text Placeholder 8">
            <a:extLst>
              <a:ext uri="{FF2B5EF4-FFF2-40B4-BE49-F238E27FC236}">
                <a16:creationId xmlns:a16="http://schemas.microsoft.com/office/drawing/2014/main" id="{BAFB2A15-E807-4AA4-843B-3B19E286E1B2}"/>
              </a:ext>
            </a:extLst>
          </p:cNvPr>
          <p:cNvSpPr>
            <a:spLocks noGrp="1"/>
          </p:cNvSpPr>
          <p:nvPr>
            <p:ph type="body" sz="quarter" idx="38" hasCustomPrompt="1"/>
          </p:nvPr>
        </p:nvSpPr>
        <p:spPr>
          <a:xfrm>
            <a:off x="4120990" y="4549305"/>
            <a:ext cx="389645" cy="307345"/>
          </a:xfrm>
        </p:spPr>
        <p:txBody>
          <a:bodyPr vert="horz" anchor="ctr"/>
          <a:lstStyle>
            <a:lvl1pPr algn="ctr">
              <a:lnSpc>
                <a:spcPct val="100000"/>
              </a:lnSpc>
              <a:spcBef>
                <a:spcPts val="0"/>
              </a:spcBef>
              <a:defRPr sz="1800" b="1">
                <a:solidFill>
                  <a:schemeClr val="bg1"/>
                </a:solidFill>
              </a:defRPr>
            </a:lvl1pPr>
          </a:lstStyle>
          <a:p>
            <a:pPr lvl="0"/>
            <a:r>
              <a:rPr lang="en-US"/>
              <a:t>2</a:t>
            </a:r>
          </a:p>
        </p:txBody>
      </p:sp>
    </p:spTree>
    <p:extLst>
      <p:ext uri="{BB962C8B-B14F-4D97-AF65-F5344CB8AC3E}">
        <p14:creationId xmlns:p14="http://schemas.microsoft.com/office/powerpoint/2010/main" val="1724229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5C50437-09F0-419A-91A7-59275EBA6B5A}"/>
              </a:ext>
            </a:extLst>
          </p:cNvPr>
          <p:cNvPicPr>
            <a:picLocks noChangeAspect="1"/>
          </p:cNvPicPr>
          <p:nvPr userDrawn="1"/>
        </p:nvPicPr>
        <p:blipFill>
          <a:blip r:embed="rId3"/>
          <a:stretch>
            <a:fillRect/>
          </a:stretch>
        </p:blipFill>
        <p:spPr>
          <a:xfrm>
            <a:off x="8680186" y="4915491"/>
            <a:ext cx="233984" cy="233171"/>
          </a:xfrm>
          <a:prstGeom prst="rect">
            <a:avLst/>
          </a:prstGeom>
        </p:spPr>
      </p:pic>
      <p:sp>
        <p:nvSpPr>
          <p:cNvPr id="14" name="TextBox 13">
            <a:extLst>
              <a:ext uri="{FF2B5EF4-FFF2-40B4-BE49-F238E27FC236}">
                <a16:creationId xmlns:a16="http://schemas.microsoft.com/office/drawing/2014/main" id="{0B405CC6-9503-4EA1-8A9B-D3F6FBACC3F5}"/>
              </a:ext>
            </a:extLst>
          </p:cNvPr>
          <p:cNvSpPr txBox="1"/>
          <p:nvPr userDrawn="1"/>
        </p:nvSpPr>
        <p:spPr>
          <a:xfrm>
            <a:off x="6859004" y="4942822"/>
            <a:ext cx="1752602" cy="199738"/>
          </a:xfrm>
          <a:prstGeom prst="rect">
            <a:avLst/>
          </a:prstGeom>
          <a:noFill/>
        </p:spPr>
        <p:txBody>
          <a:bodyPr wrap="square" lIns="0" tIns="0" rIns="0" bIns="0" rtlCol="0" anchor="ctr" anchorCtr="0">
            <a:noAutofit/>
          </a:bodyPr>
          <a:lstStyle/>
          <a:p>
            <a:pPr algn="r"/>
            <a:r>
              <a:rPr lang="en-US" sz="675">
                <a:solidFill>
                  <a:schemeClr val="tx2"/>
                </a:solidFill>
              </a:rPr>
              <a:t>© DelCor Technology Solutions, Inc.</a:t>
            </a:r>
            <a:endParaRPr lang="en-US" sz="1013">
              <a:solidFill>
                <a:schemeClr val="tx2"/>
              </a:solidFill>
            </a:endParaRPr>
          </a:p>
        </p:txBody>
      </p:sp>
      <p:sp>
        <p:nvSpPr>
          <p:cNvPr id="7" name="Title 1">
            <a:extLst>
              <a:ext uri="{FF2B5EF4-FFF2-40B4-BE49-F238E27FC236}">
                <a16:creationId xmlns:a16="http://schemas.microsoft.com/office/drawing/2014/main" id="{A58CDF0A-6718-47C0-B505-9FC1F085A800}"/>
              </a:ext>
            </a:extLst>
          </p:cNvPr>
          <p:cNvSpPr>
            <a:spLocks noGrp="1"/>
          </p:cNvSpPr>
          <p:nvPr>
            <p:ph type="ctrTitle" hasCustomPrompt="1"/>
          </p:nvPr>
        </p:nvSpPr>
        <p:spPr>
          <a:xfrm>
            <a:off x="1159354" y="1746359"/>
            <a:ext cx="6825293" cy="1433606"/>
          </a:xfrm>
          <a:prstGeom prst="rect">
            <a:avLst/>
          </a:prstGeom>
        </p:spPr>
        <p:txBody>
          <a:bodyPr lIns="0" tIns="0" rIns="0" bIns="0" anchor="ctr" anchorCtr="0">
            <a:noAutofit/>
          </a:bodyPr>
          <a:lstStyle>
            <a:lvl1pPr algn="ctr">
              <a:lnSpc>
                <a:spcPts val="4500"/>
              </a:lnSpc>
              <a:defRPr sz="4050" b="1" cap="none" baseline="0">
                <a:solidFill>
                  <a:schemeClr val="accent3"/>
                </a:solidFill>
                <a:latin typeface="+mn-lt"/>
              </a:defRPr>
            </a:lvl1pPr>
          </a:lstStyle>
          <a:p>
            <a:r>
              <a:rPr lang="en-US"/>
              <a:t>QUOTE SLIDE</a:t>
            </a:r>
          </a:p>
        </p:txBody>
      </p:sp>
      <p:sp>
        <p:nvSpPr>
          <p:cNvPr id="8" name="Subtitle 2">
            <a:extLst>
              <a:ext uri="{FF2B5EF4-FFF2-40B4-BE49-F238E27FC236}">
                <a16:creationId xmlns:a16="http://schemas.microsoft.com/office/drawing/2014/main" id="{0704E054-C6D6-4740-9DB2-4E2ECBB86348}"/>
              </a:ext>
            </a:extLst>
          </p:cNvPr>
          <p:cNvSpPr>
            <a:spLocks noGrp="1"/>
          </p:cNvSpPr>
          <p:nvPr>
            <p:ph type="subTitle" idx="1" hasCustomPrompt="1"/>
          </p:nvPr>
        </p:nvSpPr>
        <p:spPr>
          <a:xfrm>
            <a:off x="1159354" y="3452126"/>
            <a:ext cx="6825293" cy="217862"/>
          </a:xfrm>
          <a:prstGeom prst="rect">
            <a:avLst/>
          </a:prstGeom>
        </p:spPr>
        <p:txBody>
          <a:bodyPr lIns="0" tIns="0" rIns="0" bIns="0">
            <a:noAutofit/>
          </a:bodyPr>
          <a:lstStyle>
            <a:lvl1pPr marL="0" indent="0" algn="ctr">
              <a:lnSpc>
                <a:spcPct val="100000"/>
              </a:lnSpc>
              <a:spcBef>
                <a:spcPts val="0"/>
              </a:spcBef>
              <a:buNone/>
              <a:defRPr sz="1500" i="1">
                <a:solidFill>
                  <a:schemeClr val="tx2"/>
                </a:solidFill>
                <a:latin typeface="+mn-lt"/>
                <a:cs typeface="Arial" panose="020B0604020202020204" pitchFamily="34" charset="0"/>
              </a:defRPr>
            </a:lvl1pPr>
            <a:lvl2pPr marL="257163"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8" indent="0" algn="ctr">
              <a:buNone/>
              <a:defRPr sz="900"/>
            </a:lvl9pPr>
          </a:lstStyle>
          <a:p>
            <a:r>
              <a:rPr lang="en-US"/>
              <a:t>Name</a:t>
            </a:r>
          </a:p>
        </p:txBody>
      </p:sp>
      <p:sp>
        <p:nvSpPr>
          <p:cNvPr id="10" name="Text Placeholder 42">
            <a:extLst>
              <a:ext uri="{FF2B5EF4-FFF2-40B4-BE49-F238E27FC236}">
                <a16:creationId xmlns:a16="http://schemas.microsoft.com/office/drawing/2014/main" id="{2D975FA8-E6EA-4DC5-ACAD-F76837F0E7AA}"/>
              </a:ext>
            </a:extLst>
          </p:cNvPr>
          <p:cNvSpPr>
            <a:spLocks noGrp="1"/>
          </p:cNvSpPr>
          <p:nvPr>
            <p:ph type="body" sz="quarter" idx="31" hasCustomPrompt="1"/>
          </p:nvPr>
        </p:nvSpPr>
        <p:spPr>
          <a:xfrm>
            <a:off x="757400" y="1259268"/>
            <a:ext cx="402354" cy="1107996"/>
          </a:xfrm>
          <a:prstGeom prst="rect">
            <a:avLst/>
          </a:prstGeom>
          <a:noFill/>
          <a:effectLst/>
        </p:spPr>
        <p:txBody>
          <a:bodyPr wrap="none" lIns="0" tIns="0" rIns="0" bIns="0" anchor="ctr" anchorCtr="0">
            <a:spAutoFit/>
          </a:bodyPr>
          <a:lstStyle>
            <a:lvl1pPr marL="0" indent="0" algn="ctr">
              <a:lnSpc>
                <a:spcPct val="100000"/>
              </a:lnSpc>
              <a:spcBef>
                <a:spcPts val="0"/>
              </a:spcBef>
              <a:buNone/>
              <a:defRPr sz="7200" b="1">
                <a:solidFill>
                  <a:schemeClr val="accent1"/>
                </a:solidFill>
                <a:latin typeface="+mj-lt"/>
              </a:defRPr>
            </a:lvl1pPr>
          </a:lstStyle>
          <a:p>
            <a:pPr lvl="0"/>
            <a:r>
              <a:rPr lang="en-US"/>
              <a:t>“</a:t>
            </a:r>
          </a:p>
        </p:txBody>
      </p:sp>
      <p:sp>
        <p:nvSpPr>
          <p:cNvPr id="11" name="Text Placeholder 42">
            <a:extLst>
              <a:ext uri="{FF2B5EF4-FFF2-40B4-BE49-F238E27FC236}">
                <a16:creationId xmlns:a16="http://schemas.microsoft.com/office/drawing/2014/main" id="{4A3B408B-B446-47BE-8039-3F8728A0831A}"/>
              </a:ext>
            </a:extLst>
          </p:cNvPr>
          <p:cNvSpPr>
            <a:spLocks noGrp="1"/>
          </p:cNvSpPr>
          <p:nvPr>
            <p:ph type="body" sz="quarter" idx="32" hasCustomPrompt="1"/>
          </p:nvPr>
        </p:nvSpPr>
        <p:spPr>
          <a:xfrm rot="10800000">
            <a:off x="7984246" y="2544472"/>
            <a:ext cx="402354" cy="1107996"/>
          </a:xfrm>
          <a:prstGeom prst="rect">
            <a:avLst/>
          </a:prstGeom>
          <a:noFill/>
          <a:effectLst/>
        </p:spPr>
        <p:txBody>
          <a:bodyPr wrap="none" lIns="0" tIns="0" rIns="0" bIns="0" anchor="ctr" anchorCtr="0">
            <a:spAutoFit/>
          </a:bodyPr>
          <a:lstStyle>
            <a:lvl1pPr marL="0" indent="0" algn="ctr">
              <a:lnSpc>
                <a:spcPct val="100000"/>
              </a:lnSpc>
              <a:spcBef>
                <a:spcPts val="0"/>
              </a:spcBef>
              <a:buNone/>
              <a:defRPr sz="7200" b="1">
                <a:solidFill>
                  <a:schemeClr val="accent1"/>
                </a:solidFill>
                <a:latin typeface="+mj-lt"/>
              </a:defRPr>
            </a:lvl1pPr>
          </a:lstStyle>
          <a:p>
            <a:pPr lvl="0"/>
            <a:r>
              <a:rPr lang="en-US"/>
              <a:t>“</a:t>
            </a:r>
          </a:p>
        </p:txBody>
      </p:sp>
    </p:spTree>
    <p:extLst>
      <p:ext uri="{BB962C8B-B14F-4D97-AF65-F5344CB8AC3E}">
        <p14:creationId xmlns:p14="http://schemas.microsoft.com/office/powerpoint/2010/main" val="48016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umn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p:nvCxnSpPr>
        <p:spPr>
          <a:xfrm>
            <a:off x="4572000"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2138D660-FE87-47FD-93F2-03E50C49C82F}"/>
              </a:ext>
            </a:extLst>
          </p:cNvPr>
          <p:cNvSpPr>
            <a:spLocks noGrp="1"/>
          </p:cNvSpPr>
          <p:nvPr>
            <p:ph sz="quarter" idx="13" hasCustomPrompt="1"/>
          </p:nvPr>
        </p:nvSpPr>
        <p:spPr>
          <a:xfrm>
            <a:off x="228600" y="942975"/>
            <a:ext cx="4171951" cy="3343275"/>
          </a:xfrm>
        </p:spPr>
        <p:txBody>
          <a:bodyPr anchor="ctr"/>
          <a:lstStyle>
            <a:lvl1pPr marL="0" indent="0" algn="ctr">
              <a:buNone/>
              <a:defRPr>
                <a:solidFill>
                  <a:schemeClr val="accent5"/>
                </a:solidFill>
              </a:defRPr>
            </a:lvl1pPr>
          </a:lstStyle>
          <a:p>
            <a:pPr lvl="0"/>
            <a:r>
              <a:rPr lang="en-US"/>
              <a:t>Object</a:t>
            </a:r>
          </a:p>
        </p:txBody>
      </p:sp>
      <p:sp>
        <p:nvSpPr>
          <p:cNvPr id="14" name="Content Placeholder 2">
            <a:extLst>
              <a:ext uri="{FF2B5EF4-FFF2-40B4-BE49-F238E27FC236}">
                <a16:creationId xmlns:a16="http://schemas.microsoft.com/office/drawing/2014/main" id="{80D5C48A-2D6E-4CDF-B2EA-851974B6B05E}"/>
              </a:ext>
            </a:extLst>
          </p:cNvPr>
          <p:cNvSpPr>
            <a:spLocks noGrp="1"/>
          </p:cNvSpPr>
          <p:nvPr>
            <p:ph sz="quarter" idx="14" hasCustomPrompt="1"/>
          </p:nvPr>
        </p:nvSpPr>
        <p:spPr>
          <a:xfrm>
            <a:off x="4743450" y="942975"/>
            <a:ext cx="4171950" cy="3343275"/>
          </a:xfrm>
        </p:spPr>
        <p:txBody>
          <a:bodyPr anchor="ctr"/>
          <a:lstStyle>
            <a:lvl1pPr marL="0" indent="0" algn="ctr">
              <a:buNone/>
              <a:defRPr>
                <a:solidFill>
                  <a:schemeClr val="accent5"/>
                </a:solidFill>
              </a:defRPr>
            </a:lvl1pPr>
          </a:lstStyle>
          <a:p>
            <a:pPr lvl="0"/>
            <a:r>
              <a:rPr lang="en-US"/>
              <a:t>Object</a:t>
            </a:r>
          </a:p>
        </p:txBody>
      </p:sp>
      <p:sp>
        <p:nvSpPr>
          <p:cNvPr id="2" name="Title 1">
            <a:extLst>
              <a:ext uri="{FF2B5EF4-FFF2-40B4-BE49-F238E27FC236}">
                <a16:creationId xmlns:a16="http://schemas.microsoft.com/office/drawing/2014/main" id="{A65474D0-A75F-44EA-9C81-27180FEF7D1F}"/>
              </a:ext>
            </a:extLst>
          </p:cNvPr>
          <p:cNvSpPr>
            <a:spLocks noGrp="1"/>
          </p:cNvSpPr>
          <p:nvPr>
            <p:ph type="title"/>
          </p:nvPr>
        </p:nvSpPr>
        <p:spPr/>
        <p:txBody>
          <a:bodyPr/>
          <a:lstStyle>
            <a:lvl1pPr>
              <a:defRPr sz="2400"/>
            </a:lvl1pPr>
          </a:lstStyle>
          <a:p>
            <a:r>
              <a:rPr lang="en-US"/>
              <a:t>Click to edit Master title style</a:t>
            </a:r>
          </a:p>
        </p:txBody>
      </p:sp>
      <p:sp>
        <p:nvSpPr>
          <p:cNvPr id="4" name="Footer Placeholder 3">
            <a:extLst>
              <a:ext uri="{FF2B5EF4-FFF2-40B4-BE49-F238E27FC236}">
                <a16:creationId xmlns:a16="http://schemas.microsoft.com/office/drawing/2014/main" id="{A7062B55-264D-4C88-A8EC-2C218DC6A204}"/>
              </a:ext>
            </a:extLst>
          </p:cNvPr>
          <p:cNvSpPr>
            <a:spLocks noGrp="1"/>
          </p:cNvSpPr>
          <p:nvPr>
            <p:ph type="ftr" sz="quarter" idx="15"/>
          </p:nvPr>
        </p:nvSpPr>
        <p:spPr/>
        <p:txBody>
          <a:bodyPr/>
          <a:lstStyle/>
          <a:p>
            <a:r>
              <a:rPr lang="en-US"/>
              <a:t>Provided by: DelCor</a:t>
            </a:r>
          </a:p>
        </p:txBody>
      </p:sp>
    </p:spTree>
    <p:extLst>
      <p:ext uri="{BB962C8B-B14F-4D97-AF65-F5344CB8AC3E}">
        <p14:creationId xmlns:p14="http://schemas.microsoft.com/office/powerpoint/2010/main" val="222970816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Content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74D0-A75F-44EA-9C81-27180FEF7D1F}"/>
              </a:ext>
            </a:extLst>
          </p:cNvPr>
          <p:cNvSpPr>
            <a:spLocks noGrp="1"/>
          </p:cNvSpPr>
          <p:nvPr>
            <p:ph type="title"/>
          </p:nvPr>
        </p:nvSpPr>
        <p:spPr/>
        <p:txBody>
          <a:bodyPr/>
          <a:lstStyle>
            <a:lvl1pPr>
              <a:defRPr sz="2400"/>
            </a:lvl1pPr>
          </a:lstStyle>
          <a:p>
            <a:r>
              <a:rPr lang="en-US"/>
              <a:t>Click to edit Master title style</a:t>
            </a:r>
          </a:p>
        </p:txBody>
      </p:sp>
      <p:cxnSp>
        <p:nvCxnSpPr>
          <p:cNvPr id="12" name="Straight Connector 11">
            <a:extLst>
              <a:ext uri="{FF2B5EF4-FFF2-40B4-BE49-F238E27FC236}">
                <a16:creationId xmlns:a16="http://schemas.microsoft.com/office/drawing/2014/main" id="{71A27614-89F4-4148-AF19-5A79444A1F06}"/>
              </a:ext>
            </a:extLst>
          </p:cNvPr>
          <p:cNvCxnSpPr>
            <a:cxnSpLocks/>
          </p:cNvCxnSpPr>
          <p:nvPr/>
        </p:nvCxnSpPr>
        <p:spPr>
          <a:xfrm>
            <a:off x="4572000"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FF40032E-DC7B-4EE1-9897-B2D6C057B0A7}"/>
              </a:ext>
            </a:extLst>
          </p:cNvPr>
          <p:cNvSpPr>
            <a:spLocks noGrp="1"/>
          </p:cNvSpPr>
          <p:nvPr>
            <p:ph type="ftr" sz="quarter" idx="15"/>
          </p:nvPr>
        </p:nvSpPr>
        <p:spPr/>
        <p:txBody>
          <a:bodyPr/>
          <a:lstStyle/>
          <a:p>
            <a:r>
              <a:rPr lang="en-US"/>
              <a:t>Provided by: DelCor</a:t>
            </a:r>
          </a:p>
        </p:txBody>
      </p:sp>
      <p:sp>
        <p:nvSpPr>
          <p:cNvPr id="17" name="Content Placeholder 10">
            <a:extLst>
              <a:ext uri="{FF2B5EF4-FFF2-40B4-BE49-F238E27FC236}">
                <a16:creationId xmlns:a16="http://schemas.microsoft.com/office/drawing/2014/main" id="{0050608D-4F4B-4A10-88E1-70D8271425A9}"/>
              </a:ext>
            </a:extLst>
          </p:cNvPr>
          <p:cNvSpPr>
            <a:spLocks noGrp="1"/>
          </p:cNvSpPr>
          <p:nvPr>
            <p:ph sz="quarter" idx="13"/>
          </p:nvPr>
        </p:nvSpPr>
        <p:spPr>
          <a:xfrm>
            <a:off x="228599" y="942976"/>
            <a:ext cx="4171946" cy="3343274"/>
          </a:xfrm>
        </p:spPr>
        <p:txBody>
          <a:bodyPr/>
          <a:lstStyle>
            <a:lvl1pPr>
              <a:lnSpc>
                <a:spcPct val="110000"/>
              </a:lnSpc>
              <a:spcBef>
                <a:spcPts val="1350"/>
              </a:spcBef>
              <a:spcAft>
                <a:spcPts val="0"/>
              </a:spcAft>
              <a:defRPr sz="2400" b="1">
                <a:solidFill>
                  <a:schemeClr val="accent1"/>
                </a:solidFill>
              </a:defRPr>
            </a:lvl1pPr>
            <a:lvl2pPr>
              <a:lnSpc>
                <a:spcPct val="110000"/>
              </a:lnSpc>
              <a:spcBef>
                <a:spcPts val="900"/>
              </a:spcBef>
              <a:spcAft>
                <a:spcPts val="0"/>
              </a:spcAft>
              <a:buClr>
                <a:schemeClr val="accent3"/>
              </a:buClr>
              <a:defRPr sz="2000"/>
            </a:lvl2pPr>
            <a:lvl3pPr>
              <a:lnSpc>
                <a:spcPct val="110000"/>
              </a:lnSpc>
              <a:spcBef>
                <a:spcPts val="750"/>
              </a:spcBef>
              <a:spcAft>
                <a:spcPts val="0"/>
              </a:spcAft>
              <a:buClr>
                <a:schemeClr val="accent3"/>
              </a:buClr>
              <a:defRPr sz="1800"/>
            </a:lvl3pPr>
            <a:lvl4pPr>
              <a:lnSpc>
                <a:spcPct val="110000"/>
              </a:lnSpc>
              <a:spcBef>
                <a:spcPts val="600"/>
              </a:spcBef>
              <a:spcAft>
                <a:spcPts val="0"/>
              </a:spcAft>
              <a:buClr>
                <a:schemeClr val="accent3"/>
              </a:buClr>
              <a:defRPr sz="1500"/>
            </a:lvl4pPr>
            <a:lvl5pPr>
              <a:lnSpc>
                <a:spcPct val="110000"/>
              </a:lnSpc>
              <a:spcBef>
                <a:spcPts val="450"/>
              </a:spcBef>
              <a:spcAft>
                <a:spcPts val="0"/>
              </a:spcAft>
              <a:buClr>
                <a:schemeClr val="accent3"/>
              </a:buCl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0">
            <a:extLst>
              <a:ext uri="{FF2B5EF4-FFF2-40B4-BE49-F238E27FC236}">
                <a16:creationId xmlns:a16="http://schemas.microsoft.com/office/drawing/2014/main" id="{CBCE1BA6-82DE-4C45-9F82-CFA39AE9D08A}"/>
              </a:ext>
            </a:extLst>
          </p:cNvPr>
          <p:cNvSpPr>
            <a:spLocks noGrp="1"/>
          </p:cNvSpPr>
          <p:nvPr>
            <p:ph sz="quarter" idx="14"/>
          </p:nvPr>
        </p:nvSpPr>
        <p:spPr>
          <a:xfrm>
            <a:off x="4743450" y="942975"/>
            <a:ext cx="4171946" cy="3343275"/>
          </a:xfrm>
        </p:spPr>
        <p:txBody>
          <a:bodyPr anchor="ctr"/>
          <a:lstStyle>
            <a:lvl1pPr algn="ctr">
              <a:defRPr>
                <a:solidFill>
                  <a:schemeClr val="accent5"/>
                </a:solidFill>
              </a:defRPr>
            </a:lvl1pPr>
            <a:lvl2pPr marL="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Tree>
    <p:extLst>
      <p:ext uri="{BB962C8B-B14F-4D97-AF65-F5344CB8AC3E}">
        <p14:creationId xmlns:p14="http://schemas.microsoft.com/office/powerpoint/2010/main" val="37755955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2D0F8B7-A66F-4B94-8E57-96620C56B16E}"/>
              </a:ext>
            </a:extLst>
          </p:cNvPr>
          <p:cNvCxnSpPr>
            <a:cxnSpLocks/>
          </p:cNvCxnSpPr>
          <p:nvPr/>
        </p:nvCxnSpPr>
        <p:spPr>
          <a:xfrm>
            <a:off x="3057519"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0228AE-DD5A-4583-A3F7-B6438227FA85}"/>
              </a:ext>
            </a:extLst>
          </p:cNvPr>
          <p:cNvCxnSpPr>
            <a:cxnSpLocks/>
          </p:cNvCxnSpPr>
          <p:nvPr/>
        </p:nvCxnSpPr>
        <p:spPr>
          <a:xfrm>
            <a:off x="6086474"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EB46E29-8557-4181-A632-2299DB162A84}"/>
              </a:ext>
            </a:extLst>
          </p:cNvPr>
          <p:cNvSpPr>
            <a:spLocks noGrp="1"/>
          </p:cNvSpPr>
          <p:nvPr>
            <p:ph type="title"/>
          </p:nvPr>
        </p:nvSpPr>
        <p:spPr/>
        <p:txBody>
          <a:bodyPr/>
          <a:lstStyle/>
          <a:p>
            <a:r>
              <a:rPr lang="en-US"/>
              <a:t>Click to edit Master title style</a:t>
            </a:r>
          </a:p>
        </p:txBody>
      </p:sp>
      <p:sp>
        <p:nvSpPr>
          <p:cNvPr id="36" name="Content Placeholder 10">
            <a:extLst>
              <a:ext uri="{FF2B5EF4-FFF2-40B4-BE49-F238E27FC236}">
                <a16:creationId xmlns:a16="http://schemas.microsoft.com/office/drawing/2014/main" id="{25C826AB-E8C7-4DCA-8D37-0E1C4EAE134B}"/>
              </a:ext>
            </a:extLst>
          </p:cNvPr>
          <p:cNvSpPr>
            <a:spLocks noGrp="1"/>
          </p:cNvSpPr>
          <p:nvPr>
            <p:ph sz="quarter" idx="21"/>
          </p:nvPr>
        </p:nvSpPr>
        <p:spPr>
          <a:xfrm>
            <a:off x="228599" y="942975"/>
            <a:ext cx="2628899" cy="3343275"/>
          </a:xfrm>
        </p:spPr>
        <p:txBody>
          <a:bodyPr/>
          <a:lstStyle>
            <a:lvl1pPr>
              <a:lnSpc>
                <a:spcPct val="110000"/>
              </a:lnSpc>
              <a:spcBef>
                <a:spcPts val="1350"/>
              </a:spcBef>
              <a:spcAft>
                <a:spcPts val="0"/>
              </a:spcAft>
              <a:defRPr sz="2400" b="1">
                <a:solidFill>
                  <a:schemeClr val="accent1"/>
                </a:solidFill>
              </a:defRPr>
            </a:lvl1pPr>
            <a:lvl2pPr>
              <a:lnSpc>
                <a:spcPct val="110000"/>
              </a:lnSpc>
              <a:spcBef>
                <a:spcPts val="900"/>
              </a:spcBef>
              <a:spcAft>
                <a:spcPts val="0"/>
              </a:spcAft>
              <a:buClr>
                <a:schemeClr val="accent3"/>
              </a:buClr>
              <a:defRPr sz="2000"/>
            </a:lvl2pPr>
            <a:lvl3pPr>
              <a:lnSpc>
                <a:spcPct val="110000"/>
              </a:lnSpc>
              <a:spcBef>
                <a:spcPts val="750"/>
              </a:spcBef>
              <a:spcAft>
                <a:spcPts val="0"/>
              </a:spcAft>
              <a:buClr>
                <a:schemeClr val="accent3"/>
              </a:buClr>
              <a:defRPr sz="1800"/>
            </a:lvl3pPr>
            <a:lvl4pPr>
              <a:lnSpc>
                <a:spcPct val="110000"/>
              </a:lnSpc>
              <a:spcBef>
                <a:spcPts val="600"/>
              </a:spcBef>
              <a:spcAft>
                <a:spcPts val="0"/>
              </a:spcAft>
              <a:buClr>
                <a:schemeClr val="accent3"/>
              </a:buClr>
              <a:defRPr sz="15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7" name="Content Placeholder 10">
            <a:extLst>
              <a:ext uri="{FF2B5EF4-FFF2-40B4-BE49-F238E27FC236}">
                <a16:creationId xmlns:a16="http://schemas.microsoft.com/office/drawing/2014/main" id="{5EE1547E-6038-4354-A056-1EC406BD7C63}"/>
              </a:ext>
            </a:extLst>
          </p:cNvPr>
          <p:cNvSpPr>
            <a:spLocks noGrp="1"/>
          </p:cNvSpPr>
          <p:nvPr>
            <p:ph sz="quarter" idx="25"/>
          </p:nvPr>
        </p:nvSpPr>
        <p:spPr>
          <a:xfrm>
            <a:off x="3257549" y="942975"/>
            <a:ext cx="2628899" cy="3343275"/>
          </a:xfrm>
        </p:spPr>
        <p:txBody>
          <a:bodyPr/>
          <a:lstStyle>
            <a:lvl1pPr>
              <a:lnSpc>
                <a:spcPct val="110000"/>
              </a:lnSpc>
              <a:spcBef>
                <a:spcPts val="1350"/>
              </a:spcBef>
              <a:spcAft>
                <a:spcPts val="0"/>
              </a:spcAft>
              <a:defRPr sz="2400" b="1">
                <a:solidFill>
                  <a:schemeClr val="accent1"/>
                </a:solidFill>
              </a:defRPr>
            </a:lvl1pPr>
            <a:lvl2pPr>
              <a:lnSpc>
                <a:spcPct val="110000"/>
              </a:lnSpc>
              <a:spcBef>
                <a:spcPts val="900"/>
              </a:spcBef>
              <a:spcAft>
                <a:spcPts val="0"/>
              </a:spcAft>
              <a:buClr>
                <a:schemeClr val="accent3"/>
              </a:buClr>
              <a:defRPr sz="2000"/>
            </a:lvl2pPr>
            <a:lvl3pPr>
              <a:lnSpc>
                <a:spcPct val="110000"/>
              </a:lnSpc>
              <a:spcBef>
                <a:spcPts val="750"/>
              </a:spcBef>
              <a:spcAft>
                <a:spcPts val="0"/>
              </a:spcAft>
              <a:buClr>
                <a:schemeClr val="accent3"/>
              </a:buClr>
              <a:defRPr sz="1800"/>
            </a:lvl3pPr>
            <a:lvl4pPr>
              <a:lnSpc>
                <a:spcPct val="110000"/>
              </a:lnSpc>
              <a:spcBef>
                <a:spcPts val="600"/>
              </a:spcBef>
              <a:spcAft>
                <a:spcPts val="0"/>
              </a:spcAft>
              <a:buClr>
                <a:schemeClr val="accent3"/>
              </a:buClr>
              <a:defRPr sz="15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8" name="Content Placeholder 10">
            <a:extLst>
              <a:ext uri="{FF2B5EF4-FFF2-40B4-BE49-F238E27FC236}">
                <a16:creationId xmlns:a16="http://schemas.microsoft.com/office/drawing/2014/main" id="{91B422E5-04FD-4F26-82E2-50D58AE9B710}"/>
              </a:ext>
            </a:extLst>
          </p:cNvPr>
          <p:cNvSpPr>
            <a:spLocks noGrp="1"/>
          </p:cNvSpPr>
          <p:nvPr>
            <p:ph sz="quarter" idx="26"/>
          </p:nvPr>
        </p:nvSpPr>
        <p:spPr>
          <a:xfrm>
            <a:off x="6286499" y="942975"/>
            <a:ext cx="2628899" cy="3343275"/>
          </a:xfrm>
        </p:spPr>
        <p:txBody>
          <a:bodyPr/>
          <a:lstStyle>
            <a:lvl1pPr>
              <a:lnSpc>
                <a:spcPct val="110000"/>
              </a:lnSpc>
              <a:spcBef>
                <a:spcPts val="1350"/>
              </a:spcBef>
              <a:spcAft>
                <a:spcPts val="0"/>
              </a:spcAft>
              <a:defRPr sz="2400" b="1">
                <a:solidFill>
                  <a:schemeClr val="accent1"/>
                </a:solidFill>
              </a:defRPr>
            </a:lvl1pPr>
            <a:lvl2pPr>
              <a:lnSpc>
                <a:spcPct val="110000"/>
              </a:lnSpc>
              <a:spcBef>
                <a:spcPts val="900"/>
              </a:spcBef>
              <a:spcAft>
                <a:spcPts val="0"/>
              </a:spcAft>
              <a:buClr>
                <a:schemeClr val="accent3"/>
              </a:buClr>
              <a:defRPr sz="2000"/>
            </a:lvl2pPr>
            <a:lvl3pPr>
              <a:lnSpc>
                <a:spcPct val="110000"/>
              </a:lnSpc>
              <a:spcBef>
                <a:spcPts val="750"/>
              </a:spcBef>
              <a:spcAft>
                <a:spcPts val="0"/>
              </a:spcAft>
              <a:buClr>
                <a:schemeClr val="accent3"/>
              </a:buClr>
              <a:defRPr sz="1800"/>
            </a:lvl3pPr>
            <a:lvl4pPr>
              <a:lnSpc>
                <a:spcPct val="110000"/>
              </a:lnSpc>
              <a:spcBef>
                <a:spcPts val="600"/>
              </a:spcBef>
              <a:spcAft>
                <a:spcPts val="0"/>
              </a:spcAft>
              <a:buClr>
                <a:schemeClr val="accent3"/>
              </a:buClr>
              <a:defRPr sz="150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E1EDF17D-F893-4645-ABC8-7CE2B5CB4690}"/>
              </a:ext>
            </a:extLst>
          </p:cNvPr>
          <p:cNvSpPr>
            <a:spLocks noGrp="1"/>
          </p:cNvSpPr>
          <p:nvPr>
            <p:ph type="ftr" sz="quarter" idx="27"/>
          </p:nvPr>
        </p:nvSpPr>
        <p:spPr/>
        <p:txBody>
          <a:bodyPr/>
          <a:lstStyle/>
          <a:p>
            <a:r>
              <a:rPr lang="en-US"/>
              <a:t>Provided by: DelCor</a:t>
            </a:r>
          </a:p>
        </p:txBody>
      </p:sp>
    </p:spTree>
    <p:extLst>
      <p:ext uri="{BB962C8B-B14F-4D97-AF65-F5344CB8AC3E}">
        <p14:creationId xmlns:p14="http://schemas.microsoft.com/office/powerpoint/2010/main" val="8030544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lumn 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2D0F8B7-A66F-4B94-8E57-96620C56B16E}"/>
              </a:ext>
            </a:extLst>
          </p:cNvPr>
          <p:cNvCxnSpPr>
            <a:cxnSpLocks/>
          </p:cNvCxnSpPr>
          <p:nvPr/>
        </p:nvCxnSpPr>
        <p:spPr>
          <a:xfrm>
            <a:off x="2308220"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0228AE-DD5A-4583-A3F7-B6438227FA85}"/>
              </a:ext>
            </a:extLst>
          </p:cNvPr>
          <p:cNvCxnSpPr>
            <a:cxnSpLocks/>
          </p:cNvCxnSpPr>
          <p:nvPr/>
        </p:nvCxnSpPr>
        <p:spPr>
          <a:xfrm>
            <a:off x="4562459"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EB46E29-8557-4181-A632-2299DB162A84}"/>
              </a:ext>
            </a:extLst>
          </p:cNvPr>
          <p:cNvSpPr>
            <a:spLocks noGrp="1"/>
          </p:cNvSpPr>
          <p:nvPr>
            <p:ph type="title"/>
          </p:nvPr>
        </p:nvSpPr>
        <p:spPr/>
        <p:txBody>
          <a:bodyPr/>
          <a:lstStyle/>
          <a:p>
            <a:r>
              <a:rPr lang="en-US"/>
              <a:t>Click to edit Master title style</a:t>
            </a:r>
          </a:p>
        </p:txBody>
      </p:sp>
      <p:sp>
        <p:nvSpPr>
          <p:cNvPr id="36" name="Content Placeholder 10">
            <a:extLst>
              <a:ext uri="{FF2B5EF4-FFF2-40B4-BE49-F238E27FC236}">
                <a16:creationId xmlns:a16="http://schemas.microsoft.com/office/drawing/2014/main" id="{25C826AB-E8C7-4DCA-8D37-0E1C4EAE134B}"/>
              </a:ext>
            </a:extLst>
          </p:cNvPr>
          <p:cNvSpPr>
            <a:spLocks noGrp="1"/>
          </p:cNvSpPr>
          <p:nvPr>
            <p:ph sz="quarter" idx="21"/>
          </p:nvPr>
        </p:nvSpPr>
        <p:spPr>
          <a:xfrm>
            <a:off x="228600" y="942975"/>
            <a:ext cx="1905001" cy="3343275"/>
          </a:xfrm>
        </p:spPr>
        <p:txBody>
          <a:bodyPr/>
          <a:lstStyle>
            <a:lvl1pPr>
              <a:spcAft>
                <a:spcPts val="0"/>
              </a:spcAft>
              <a:defRPr sz="2000" b="1">
                <a:solidFill>
                  <a:schemeClr val="accent1"/>
                </a:solidFill>
              </a:defRPr>
            </a:lvl1pPr>
            <a:lvl2pPr>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7" name="Content Placeholder 10">
            <a:extLst>
              <a:ext uri="{FF2B5EF4-FFF2-40B4-BE49-F238E27FC236}">
                <a16:creationId xmlns:a16="http://schemas.microsoft.com/office/drawing/2014/main" id="{5EE1547E-6038-4354-A056-1EC406BD7C63}"/>
              </a:ext>
            </a:extLst>
          </p:cNvPr>
          <p:cNvSpPr>
            <a:spLocks noGrp="1"/>
          </p:cNvSpPr>
          <p:nvPr>
            <p:ph sz="quarter" idx="25"/>
          </p:nvPr>
        </p:nvSpPr>
        <p:spPr>
          <a:xfrm>
            <a:off x="2482839" y="942975"/>
            <a:ext cx="1905001" cy="3343275"/>
          </a:xfrm>
        </p:spPr>
        <p:txBody>
          <a:bodyPr/>
          <a:lstStyle>
            <a:lvl1pPr>
              <a:spcAft>
                <a:spcPts val="0"/>
              </a:spcAft>
              <a:defRPr sz="2000" b="1">
                <a:solidFill>
                  <a:schemeClr val="accent1"/>
                </a:solidFill>
              </a:defRPr>
            </a:lvl1pPr>
            <a:lvl2pPr>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8" name="Content Placeholder 10">
            <a:extLst>
              <a:ext uri="{FF2B5EF4-FFF2-40B4-BE49-F238E27FC236}">
                <a16:creationId xmlns:a16="http://schemas.microsoft.com/office/drawing/2014/main" id="{91B422E5-04FD-4F26-82E2-50D58AE9B710}"/>
              </a:ext>
            </a:extLst>
          </p:cNvPr>
          <p:cNvSpPr>
            <a:spLocks noGrp="1"/>
          </p:cNvSpPr>
          <p:nvPr>
            <p:ph sz="quarter" idx="26"/>
          </p:nvPr>
        </p:nvSpPr>
        <p:spPr>
          <a:xfrm>
            <a:off x="4737079" y="942975"/>
            <a:ext cx="1905001" cy="3343275"/>
          </a:xfrm>
        </p:spPr>
        <p:txBody>
          <a:bodyPr/>
          <a:lstStyle>
            <a:lvl1pPr>
              <a:spcAft>
                <a:spcPts val="0"/>
              </a:spcAft>
              <a:defRPr sz="2000" b="1">
                <a:solidFill>
                  <a:schemeClr val="accent1"/>
                </a:solidFill>
              </a:defRPr>
            </a:lvl1pPr>
            <a:lvl2pPr>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E1EDF17D-F893-4645-ABC8-7CE2B5CB4690}"/>
              </a:ext>
            </a:extLst>
          </p:cNvPr>
          <p:cNvSpPr>
            <a:spLocks noGrp="1"/>
          </p:cNvSpPr>
          <p:nvPr>
            <p:ph type="ftr" sz="quarter" idx="27"/>
          </p:nvPr>
        </p:nvSpPr>
        <p:spPr/>
        <p:txBody>
          <a:bodyPr/>
          <a:lstStyle/>
          <a:p>
            <a:r>
              <a:rPr lang="en-US"/>
              <a:t>Provided by: DelCor</a:t>
            </a:r>
          </a:p>
        </p:txBody>
      </p:sp>
      <p:cxnSp>
        <p:nvCxnSpPr>
          <p:cNvPr id="9" name="Straight Connector 8">
            <a:extLst>
              <a:ext uri="{FF2B5EF4-FFF2-40B4-BE49-F238E27FC236}">
                <a16:creationId xmlns:a16="http://schemas.microsoft.com/office/drawing/2014/main" id="{792A5ECA-7B24-4DE3-8B9D-F1E4B794B406}"/>
              </a:ext>
            </a:extLst>
          </p:cNvPr>
          <p:cNvCxnSpPr>
            <a:cxnSpLocks/>
          </p:cNvCxnSpPr>
          <p:nvPr/>
        </p:nvCxnSpPr>
        <p:spPr>
          <a:xfrm>
            <a:off x="6816699" y="942975"/>
            <a:ext cx="0" cy="33432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10">
            <a:extLst>
              <a:ext uri="{FF2B5EF4-FFF2-40B4-BE49-F238E27FC236}">
                <a16:creationId xmlns:a16="http://schemas.microsoft.com/office/drawing/2014/main" id="{69BF9840-B770-446C-B7A5-5B40E25E6B02}"/>
              </a:ext>
            </a:extLst>
          </p:cNvPr>
          <p:cNvSpPr>
            <a:spLocks noGrp="1"/>
          </p:cNvSpPr>
          <p:nvPr>
            <p:ph sz="quarter" idx="28"/>
          </p:nvPr>
        </p:nvSpPr>
        <p:spPr>
          <a:xfrm>
            <a:off x="6991320" y="942975"/>
            <a:ext cx="1905001" cy="3343275"/>
          </a:xfrm>
        </p:spPr>
        <p:txBody>
          <a:bodyPr/>
          <a:lstStyle>
            <a:lvl1pPr>
              <a:spcAft>
                <a:spcPts val="0"/>
              </a:spcAft>
              <a:defRPr sz="2000" b="1">
                <a:solidFill>
                  <a:schemeClr val="accent1"/>
                </a:solidFill>
              </a:defRPr>
            </a:lvl1pPr>
            <a:lvl2pPr>
              <a:spcAft>
                <a:spcPts val="0"/>
              </a:spcAft>
              <a:buClr>
                <a:schemeClr val="accent3"/>
              </a:buClr>
              <a:defRPr sz="1800"/>
            </a:lvl2pPr>
            <a:lvl3pPr>
              <a:spcAft>
                <a:spcPts val="0"/>
              </a:spcAft>
              <a:buClr>
                <a:schemeClr val="accent3"/>
              </a:buClr>
              <a:defRPr sz="1500"/>
            </a:lvl3pPr>
            <a:lvl4pPr>
              <a:spcAft>
                <a:spcPts val="0"/>
              </a:spcAft>
              <a:buClr>
                <a:schemeClr val="accent3"/>
              </a:buClr>
              <a:defRPr sz="1350"/>
            </a:lvl4pPr>
            <a:lvl5pPr>
              <a:spcAft>
                <a:spcPts val="450"/>
              </a:spcAft>
              <a:buClr>
                <a:schemeClr val="accent3"/>
              </a:buCl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4762819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2.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E53EFB-5DB2-4589-9BCB-FC1FA8F3D12E}"/>
              </a:ext>
            </a:extLst>
          </p:cNvPr>
          <p:cNvSpPr/>
          <p:nvPr/>
        </p:nvSpPr>
        <p:spPr>
          <a:xfrm>
            <a:off x="0" y="5094353"/>
            <a:ext cx="9144000" cy="81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5" name="Picture 14">
            <a:extLst>
              <a:ext uri="{FF2B5EF4-FFF2-40B4-BE49-F238E27FC236}">
                <a16:creationId xmlns:a16="http://schemas.microsoft.com/office/drawing/2014/main" id="{44915D98-55F4-4582-9F51-19010F079F48}"/>
              </a:ext>
            </a:extLst>
          </p:cNvPr>
          <p:cNvPicPr>
            <a:picLocks noChangeAspect="1"/>
          </p:cNvPicPr>
          <p:nvPr/>
        </p:nvPicPr>
        <p:blipFill>
          <a:blip r:embed="rId33"/>
          <a:stretch>
            <a:fillRect/>
          </a:stretch>
        </p:blipFill>
        <p:spPr>
          <a:xfrm>
            <a:off x="228601" y="4942823"/>
            <a:ext cx="233984" cy="233171"/>
          </a:xfrm>
          <a:prstGeom prst="rect">
            <a:avLst/>
          </a:prstGeom>
        </p:spPr>
      </p:pic>
      <p:sp>
        <p:nvSpPr>
          <p:cNvPr id="16" name="TextBox 15">
            <a:extLst>
              <a:ext uri="{FF2B5EF4-FFF2-40B4-BE49-F238E27FC236}">
                <a16:creationId xmlns:a16="http://schemas.microsoft.com/office/drawing/2014/main" id="{995E6C21-E488-4D21-A3F8-00EB4610042B}"/>
              </a:ext>
            </a:extLst>
          </p:cNvPr>
          <p:cNvSpPr txBox="1"/>
          <p:nvPr/>
        </p:nvSpPr>
        <p:spPr>
          <a:xfrm>
            <a:off x="499428" y="4942823"/>
            <a:ext cx="1752602" cy="151530"/>
          </a:xfrm>
          <a:prstGeom prst="rect">
            <a:avLst/>
          </a:prstGeom>
          <a:noFill/>
        </p:spPr>
        <p:txBody>
          <a:bodyPr wrap="square" lIns="0" tIns="0" rIns="0" bIns="0" rtlCol="0" anchor="ctr" anchorCtr="0">
            <a:noAutofit/>
          </a:bodyPr>
          <a:lstStyle/>
          <a:p>
            <a:pPr algn="l"/>
            <a:r>
              <a:rPr lang="en-US" sz="675">
                <a:solidFill>
                  <a:schemeClr val="tx2"/>
                </a:solidFill>
              </a:rPr>
              <a:t>© DelCor Technology Solutions, Inc.</a:t>
            </a:r>
            <a:endParaRPr lang="en-US" sz="1013">
              <a:solidFill>
                <a:schemeClr val="tx2"/>
              </a:solidFill>
            </a:endParaRPr>
          </a:p>
        </p:txBody>
      </p:sp>
      <p:sp>
        <p:nvSpPr>
          <p:cNvPr id="2" name="Title Placeholder 1"/>
          <p:cNvSpPr>
            <a:spLocks noGrp="1"/>
          </p:cNvSpPr>
          <p:nvPr>
            <p:ph type="title"/>
          </p:nvPr>
        </p:nvSpPr>
        <p:spPr>
          <a:xfrm>
            <a:off x="228600" y="228600"/>
            <a:ext cx="8686801" cy="435429"/>
          </a:xfrm>
          <a:prstGeom prst="rect">
            <a:avLst/>
          </a:prstGeom>
        </p:spPr>
        <p:txBody>
          <a:bodyPr vert="horz" lIns="0" tIns="0" rIns="0" bIns="0" rtlCol="0" anchor="t" anchorCtr="0">
            <a:noAutofit/>
          </a:bodyPr>
          <a:lstStyle/>
          <a:p>
            <a:r>
              <a:rPr lang="en-US"/>
              <a:t>Click to edit Master title style</a:t>
            </a:r>
          </a:p>
        </p:txBody>
      </p:sp>
      <p:sp>
        <p:nvSpPr>
          <p:cNvPr id="14" name="TextBox 13"/>
          <p:cNvSpPr txBox="1"/>
          <p:nvPr/>
        </p:nvSpPr>
        <p:spPr>
          <a:xfrm>
            <a:off x="8588592" y="4942823"/>
            <a:ext cx="326807" cy="151530"/>
          </a:xfrm>
          <a:prstGeom prst="rect">
            <a:avLst/>
          </a:prstGeom>
          <a:noFill/>
        </p:spPr>
        <p:txBody>
          <a:bodyPr wrap="square" lIns="0" tIns="0" rIns="0" bIns="0" rtlCol="0" anchor="ctr" anchorCtr="0">
            <a:noAutofit/>
          </a:bodyPr>
          <a:lstStyle/>
          <a:p>
            <a:pPr algn="r"/>
            <a:fld id="{996B5273-46EB-4870-A6B0-6E7F43CBD6D0}" type="slidenum">
              <a:rPr lang="en-US" sz="750" smtClean="0">
                <a:solidFill>
                  <a:schemeClr val="accent3"/>
                </a:solidFill>
              </a:rPr>
              <a:pPr algn="r"/>
              <a:t>‹#›</a:t>
            </a:fld>
            <a:endParaRPr lang="en-US" sz="1050">
              <a:solidFill>
                <a:schemeClr val="accent3"/>
              </a:solidFill>
            </a:endParaRP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228600" y="942978"/>
            <a:ext cx="8686799" cy="334327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A2C204F-30F9-433A-8678-F42295968691}"/>
              </a:ext>
            </a:extLst>
          </p:cNvPr>
          <p:cNvSpPr>
            <a:spLocks noGrp="1"/>
          </p:cNvSpPr>
          <p:nvPr>
            <p:ph type="ftr" sz="quarter" idx="3"/>
          </p:nvPr>
        </p:nvSpPr>
        <p:spPr>
          <a:xfrm>
            <a:off x="228600" y="4319588"/>
            <a:ext cx="8686799" cy="273844"/>
          </a:xfrm>
          <a:prstGeom prst="rect">
            <a:avLst/>
          </a:prstGeom>
        </p:spPr>
        <p:txBody>
          <a:bodyPr vert="horz" lIns="0" tIns="0" rIns="0" bIns="0" rtlCol="0" anchor="b"/>
          <a:lstStyle>
            <a:lvl1pPr algn="l">
              <a:defRPr sz="750">
                <a:solidFill>
                  <a:schemeClr val="tx1">
                    <a:tint val="75000"/>
                  </a:schemeClr>
                </a:solidFill>
              </a:defRPr>
            </a:lvl1pPr>
          </a:lstStyle>
          <a:p>
            <a:r>
              <a:rPr lang="en-US"/>
              <a:t>Provided by: DelCor</a:t>
            </a:r>
          </a:p>
        </p:txBody>
      </p:sp>
      <p:cxnSp>
        <p:nvCxnSpPr>
          <p:cNvPr id="8" name="Straight Connector 7">
            <a:extLst>
              <a:ext uri="{FF2B5EF4-FFF2-40B4-BE49-F238E27FC236}">
                <a16:creationId xmlns:a16="http://schemas.microsoft.com/office/drawing/2014/main" id="{77D16A3E-984A-4194-9B19-A7F81E800573}"/>
              </a:ext>
            </a:extLst>
          </p:cNvPr>
          <p:cNvCxnSpPr>
            <a:cxnSpLocks/>
          </p:cNvCxnSpPr>
          <p:nvPr/>
        </p:nvCxnSpPr>
        <p:spPr>
          <a:xfrm>
            <a:off x="228600" y="664028"/>
            <a:ext cx="86867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225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700" r:id="rId27"/>
    <p:sldLayoutId id="2147483702" r:id="rId28"/>
    <p:sldLayoutId id="2147483703" r:id="rId29"/>
    <p:sldLayoutId id="2147483731" r:id="rId30"/>
    <p:sldLayoutId id="2147483732" r:id="rId31"/>
  </p:sldLayoutIdLst>
  <p:hf sldNum="0" hdr="0" ftr="0" dt="0"/>
  <p:txStyles>
    <p:titleStyle>
      <a:lvl1pPr algn="l" defTabSz="685800" rtl="0" eaLnBrk="1" latinLnBrk="0" hangingPunct="1">
        <a:lnSpc>
          <a:spcPct val="90000"/>
        </a:lnSpc>
        <a:spcBef>
          <a:spcPct val="0"/>
        </a:spcBef>
        <a:buNone/>
        <a:defRPr sz="2400" b="1" strike="noStrike" kern="1200" cap="all" baseline="0">
          <a:solidFill>
            <a:schemeClr val="tx1"/>
          </a:solidFill>
          <a:latin typeface="+mj-lt"/>
          <a:ea typeface="+mj-ea"/>
          <a:cs typeface="+mj-cs"/>
        </a:defRPr>
      </a:lvl1pPr>
    </p:titleStyle>
    <p:bodyStyle>
      <a:lvl1pPr marL="0" indent="0" algn="l" defTabSz="685800" rtl="0" eaLnBrk="1" latinLnBrk="0" hangingPunct="1">
        <a:lnSpc>
          <a:spcPct val="110000"/>
        </a:lnSpc>
        <a:spcBef>
          <a:spcPts val="1350"/>
        </a:spcBef>
        <a:buFont typeface="Arial" panose="020B0604020202020204" pitchFamily="34" charset="0"/>
        <a:buNone/>
        <a:defRPr sz="2000" kern="1200">
          <a:solidFill>
            <a:schemeClr val="tx1"/>
          </a:solidFill>
          <a:latin typeface="+mn-lt"/>
          <a:ea typeface="+mn-ea"/>
          <a:cs typeface="+mn-cs"/>
        </a:defRPr>
      </a:lvl1pPr>
      <a:lvl2pPr marL="171450" indent="-171450" algn="l" defTabSz="685800" rtl="0" eaLnBrk="1" latinLnBrk="0" hangingPunct="1">
        <a:lnSpc>
          <a:spcPct val="110000"/>
        </a:lnSpc>
        <a:spcBef>
          <a:spcPts val="900"/>
        </a:spcBef>
        <a:buClr>
          <a:schemeClr val="accent3"/>
        </a:buClr>
        <a:buFont typeface="Wingdings" panose="05000000000000000000" pitchFamily="2" charset="2"/>
        <a:buChar char="§"/>
        <a:tabLst>
          <a:tab pos="3819525" algn="l"/>
        </a:tabLst>
        <a:defRPr sz="2000" kern="1200">
          <a:solidFill>
            <a:schemeClr val="tx1"/>
          </a:solidFill>
          <a:latin typeface="+mn-lt"/>
          <a:ea typeface="+mn-ea"/>
          <a:cs typeface="+mn-cs"/>
        </a:defRPr>
      </a:lvl2pPr>
      <a:lvl3pPr marL="342900" indent="-171450" algn="l" defTabSz="685800" rtl="0" eaLnBrk="1" latinLnBrk="0" hangingPunct="1">
        <a:lnSpc>
          <a:spcPct val="110000"/>
        </a:lnSpc>
        <a:spcBef>
          <a:spcPts val="750"/>
        </a:spcBef>
        <a:buClr>
          <a:schemeClr val="accent3"/>
        </a:buClr>
        <a:buFont typeface="Wingdings" panose="05000000000000000000" pitchFamily="2" charset="2"/>
        <a:buChar char="§"/>
        <a:tabLst>
          <a:tab pos="3819525" algn="l"/>
        </a:tabLst>
        <a:defRPr sz="1600" kern="1200">
          <a:solidFill>
            <a:schemeClr val="tx1"/>
          </a:solidFill>
          <a:latin typeface="+mn-lt"/>
          <a:ea typeface="+mn-ea"/>
          <a:cs typeface="+mn-cs"/>
        </a:defRPr>
      </a:lvl3pPr>
      <a:lvl4pPr marL="514350" indent="-171450" algn="l" defTabSz="685800" rtl="0" eaLnBrk="1" latinLnBrk="0" hangingPunct="1">
        <a:lnSpc>
          <a:spcPct val="110000"/>
        </a:lnSpc>
        <a:spcBef>
          <a:spcPts val="600"/>
        </a:spcBef>
        <a:buClr>
          <a:schemeClr val="accent3"/>
        </a:buClr>
        <a:buFont typeface="Wingdings" panose="05000000000000000000" pitchFamily="2" charset="2"/>
        <a:buChar char="§"/>
        <a:tabLst>
          <a:tab pos="3819525" algn="l"/>
        </a:tabLst>
        <a:defRPr sz="1400" kern="1200">
          <a:solidFill>
            <a:schemeClr val="tx1"/>
          </a:solidFill>
          <a:latin typeface="+mn-lt"/>
          <a:ea typeface="+mn-ea"/>
          <a:cs typeface="+mn-cs"/>
        </a:defRPr>
      </a:lvl4pPr>
      <a:lvl5pPr marL="685800" indent="-171450" algn="l" defTabSz="685800" rtl="0" eaLnBrk="1" latinLnBrk="0" hangingPunct="1">
        <a:lnSpc>
          <a:spcPct val="110000"/>
        </a:lnSpc>
        <a:spcBef>
          <a:spcPts val="450"/>
        </a:spcBef>
        <a:buClr>
          <a:schemeClr val="accent3"/>
        </a:buClr>
        <a:buFont typeface="Wingdings" panose="05000000000000000000" pitchFamily="2" charset="2"/>
        <a:buChar char="§"/>
        <a:tabLst>
          <a:tab pos="3819525" algn="l"/>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92">
          <p15:clr>
            <a:srgbClr val="F26B43"/>
          </p15:clr>
        </p15:guide>
        <p15:guide id="4" pos="7488">
          <p15:clr>
            <a:srgbClr val="F26B43"/>
          </p15:clr>
        </p15:guide>
        <p15:guide id="5" orient="horz" pos="792">
          <p15:clr>
            <a:srgbClr val="F26B43"/>
          </p15:clr>
        </p15:guide>
        <p15:guide id="6" orient="horz" pos="3858">
          <p15:clr>
            <a:srgbClr val="F26B43"/>
          </p15:clr>
        </p15:guide>
        <p15:guide id="7" orient="horz" pos="36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E53EFB-5DB2-4589-9BCB-FC1FA8F3D12E}"/>
              </a:ext>
            </a:extLst>
          </p:cNvPr>
          <p:cNvSpPr/>
          <p:nvPr userDrawn="1"/>
        </p:nvSpPr>
        <p:spPr>
          <a:xfrm>
            <a:off x="0" y="5094353"/>
            <a:ext cx="9144000" cy="81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44915D98-55F4-4582-9F51-19010F079F48}"/>
              </a:ext>
            </a:extLst>
          </p:cNvPr>
          <p:cNvPicPr>
            <a:picLocks noChangeAspect="1"/>
          </p:cNvPicPr>
          <p:nvPr userDrawn="1"/>
        </p:nvPicPr>
        <p:blipFill>
          <a:blip r:embed="rId27"/>
          <a:stretch>
            <a:fillRect/>
          </a:stretch>
        </p:blipFill>
        <p:spPr>
          <a:xfrm>
            <a:off x="228601" y="4942823"/>
            <a:ext cx="233984" cy="233171"/>
          </a:xfrm>
          <a:prstGeom prst="rect">
            <a:avLst/>
          </a:prstGeom>
        </p:spPr>
      </p:pic>
      <p:sp>
        <p:nvSpPr>
          <p:cNvPr id="16" name="TextBox 15">
            <a:extLst>
              <a:ext uri="{FF2B5EF4-FFF2-40B4-BE49-F238E27FC236}">
                <a16:creationId xmlns:a16="http://schemas.microsoft.com/office/drawing/2014/main" id="{995E6C21-E488-4D21-A3F8-00EB4610042B}"/>
              </a:ext>
            </a:extLst>
          </p:cNvPr>
          <p:cNvSpPr txBox="1"/>
          <p:nvPr userDrawn="1"/>
        </p:nvSpPr>
        <p:spPr>
          <a:xfrm>
            <a:off x="499428" y="4942823"/>
            <a:ext cx="1752602" cy="151530"/>
          </a:xfrm>
          <a:prstGeom prst="rect">
            <a:avLst/>
          </a:prstGeom>
          <a:noFill/>
        </p:spPr>
        <p:txBody>
          <a:bodyPr wrap="square" lIns="0" tIns="0" rIns="0" bIns="0" rtlCol="0" anchor="ctr" anchorCtr="0">
            <a:noAutofit/>
          </a:bodyPr>
          <a:lstStyle/>
          <a:p>
            <a:pPr algn="l"/>
            <a:r>
              <a:rPr lang="en-US" sz="675">
                <a:solidFill>
                  <a:schemeClr val="tx2"/>
                </a:solidFill>
              </a:rPr>
              <a:t>© DelCor Technology Solutions, Inc.</a:t>
            </a:r>
            <a:endParaRPr lang="en-US" sz="1013">
              <a:solidFill>
                <a:schemeClr val="tx2"/>
              </a:solidFill>
            </a:endParaRPr>
          </a:p>
        </p:txBody>
      </p:sp>
      <p:sp>
        <p:nvSpPr>
          <p:cNvPr id="2" name="Title Placeholder 1"/>
          <p:cNvSpPr>
            <a:spLocks noGrp="1"/>
          </p:cNvSpPr>
          <p:nvPr>
            <p:ph type="title"/>
          </p:nvPr>
        </p:nvSpPr>
        <p:spPr>
          <a:xfrm>
            <a:off x="228600" y="228600"/>
            <a:ext cx="8686801" cy="435429"/>
          </a:xfrm>
          <a:prstGeom prst="rect">
            <a:avLst/>
          </a:prstGeom>
        </p:spPr>
        <p:txBody>
          <a:bodyPr vert="horz" lIns="0" tIns="0" rIns="0" bIns="0" rtlCol="0" anchor="t" anchorCtr="0">
            <a:noAutofit/>
          </a:bodyPr>
          <a:lstStyle/>
          <a:p>
            <a:r>
              <a:rPr lang="en-US"/>
              <a:t>Click to edit Master title style</a:t>
            </a:r>
          </a:p>
        </p:txBody>
      </p:sp>
      <p:sp>
        <p:nvSpPr>
          <p:cNvPr id="14" name="TextBox 13"/>
          <p:cNvSpPr txBox="1"/>
          <p:nvPr userDrawn="1"/>
        </p:nvSpPr>
        <p:spPr>
          <a:xfrm>
            <a:off x="8588592" y="4942823"/>
            <a:ext cx="326807" cy="151530"/>
          </a:xfrm>
          <a:prstGeom prst="rect">
            <a:avLst/>
          </a:prstGeom>
          <a:noFill/>
        </p:spPr>
        <p:txBody>
          <a:bodyPr wrap="square" lIns="0" tIns="0" rIns="0" bIns="0" rtlCol="0" anchor="ctr" anchorCtr="0">
            <a:noAutofit/>
          </a:bodyPr>
          <a:lstStyle/>
          <a:p>
            <a:pPr algn="r"/>
            <a:fld id="{996B5273-46EB-4870-A6B0-6E7F43CBD6D0}" type="slidenum">
              <a:rPr lang="en-US" sz="750" smtClean="0">
                <a:solidFill>
                  <a:schemeClr val="accent3"/>
                </a:solidFill>
              </a:rPr>
              <a:pPr algn="r"/>
              <a:t>‹#›</a:t>
            </a:fld>
            <a:endParaRPr lang="en-US" sz="1050">
              <a:solidFill>
                <a:schemeClr val="accent3"/>
              </a:solidFill>
            </a:endParaRP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228600" y="942978"/>
            <a:ext cx="8686799" cy="33432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A2C204F-30F9-433A-8678-F42295968691}"/>
              </a:ext>
            </a:extLst>
          </p:cNvPr>
          <p:cNvSpPr>
            <a:spLocks noGrp="1"/>
          </p:cNvSpPr>
          <p:nvPr>
            <p:ph type="ftr" sz="quarter" idx="3"/>
          </p:nvPr>
        </p:nvSpPr>
        <p:spPr>
          <a:xfrm>
            <a:off x="228600" y="4319588"/>
            <a:ext cx="8686799" cy="273844"/>
          </a:xfrm>
          <a:prstGeom prst="rect">
            <a:avLst/>
          </a:prstGeom>
        </p:spPr>
        <p:txBody>
          <a:bodyPr vert="horz" lIns="0" tIns="0" rIns="0" bIns="0" rtlCol="0" anchor="b"/>
          <a:lstStyle>
            <a:lvl1pPr algn="l">
              <a:defRPr sz="750">
                <a:solidFill>
                  <a:schemeClr val="tx1">
                    <a:tint val="75000"/>
                  </a:schemeClr>
                </a:solidFill>
              </a:defRPr>
            </a:lvl1pPr>
          </a:lstStyle>
          <a:p>
            <a:endParaRPr lang="en-US"/>
          </a:p>
        </p:txBody>
      </p:sp>
      <p:cxnSp>
        <p:nvCxnSpPr>
          <p:cNvPr id="8" name="Straight Connector 7">
            <a:extLst>
              <a:ext uri="{FF2B5EF4-FFF2-40B4-BE49-F238E27FC236}">
                <a16:creationId xmlns:a16="http://schemas.microsoft.com/office/drawing/2014/main" id="{77D16A3E-984A-4194-9B19-A7F81E800573}"/>
              </a:ext>
            </a:extLst>
          </p:cNvPr>
          <p:cNvCxnSpPr>
            <a:cxnSpLocks/>
          </p:cNvCxnSpPr>
          <p:nvPr userDrawn="1"/>
        </p:nvCxnSpPr>
        <p:spPr>
          <a:xfrm>
            <a:off x="228600" y="664028"/>
            <a:ext cx="868679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60680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Lst>
  <p:hf sldNum="0" hdr="0" dt="0"/>
  <p:txStyles>
    <p:titleStyle>
      <a:lvl1pPr algn="l" defTabSz="685800" rtl="0" eaLnBrk="1" latinLnBrk="0" hangingPunct="1">
        <a:lnSpc>
          <a:spcPct val="90000"/>
        </a:lnSpc>
        <a:spcBef>
          <a:spcPct val="0"/>
        </a:spcBef>
        <a:buNone/>
        <a:defRPr sz="2400" b="1" strike="noStrike" kern="1200" cap="all" baseline="0">
          <a:solidFill>
            <a:schemeClr val="tx1"/>
          </a:solidFill>
          <a:latin typeface="+mj-lt"/>
          <a:ea typeface="+mj-ea"/>
          <a:cs typeface="+mj-cs"/>
        </a:defRPr>
      </a:lvl1pPr>
    </p:titleStyle>
    <p:bodyStyle>
      <a:lvl1pPr marL="0" indent="0" algn="l" defTabSz="685800" rtl="0" eaLnBrk="1" latinLnBrk="0" hangingPunct="1">
        <a:lnSpc>
          <a:spcPct val="110000"/>
        </a:lnSpc>
        <a:spcBef>
          <a:spcPts val="1350"/>
        </a:spcBef>
        <a:buFont typeface="Arial" panose="020B0604020202020204" pitchFamily="34" charset="0"/>
        <a:buNone/>
        <a:defRPr sz="2000" kern="1200">
          <a:solidFill>
            <a:srgbClr val="000000"/>
          </a:solidFill>
          <a:latin typeface="+mn-lt"/>
          <a:ea typeface="+mn-ea"/>
          <a:cs typeface="+mn-cs"/>
        </a:defRPr>
      </a:lvl1pPr>
      <a:lvl2pPr marL="171450" indent="-171450" algn="l" defTabSz="685800" rtl="0" eaLnBrk="1" latinLnBrk="0" hangingPunct="1">
        <a:lnSpc>
          <a:spcPct val="110000"/>
        </a:lnSpc>
        <a:spcBef>
          <a:spcPts val="900"/>
        </a:spcBef>
        <a:buClr>
          <a:schemeClr val="accent3"/>
        </a:buClr>
        <a:buFont typeface="Wingdings" panose="05000000000000000000" pitchFamily="2" charset="2"/>
        <a:buChar char="§"/>
        <a:tabLst>
          <a:tab pos="3819525" algn="l"/>
        </a:tabLst>
        <a:defRPr sz="1800" kern="1200">
          <a:solidFill>
            <a:srgbClr val="000000"/>
          </a:solidFill>
          <a:latin typeface="+mn-lt"/>
          <a:ea typeface="+mn-ea"/>
          <a:cs typeface="+mn-cs"/>
        </a:defRPr>
      </a:lvl2pPr>
      <a:lvl3pPr marL="342900" indent="-171450" algn="l" defTabSz="685800" rtl="0" eaLnBrk="1" latinLnBrk="0" hangingPunct="1">
        <a:lnSpc>
          <a:spcPct val="110000"/>
        </a:lnSpc>
        <a:spcBef>
          <a:spcPts val="750"/>
        </a:spcBef>
        <a:buClr>
          <a:schemeClr val="accent3"/>
        </a:buClr>
        <a:buFont typeface="Wingdings" panose="05000000000000000000" pitchFamily="2" charset="2"/>
        <a:buChar char="§"/>
        <a:tabLst>
          <a:tab pos="3819525" algn="l"/>
        </a:tabLst>
        <a:defRPr sz="1600" kern="1200">
          <a:solidFill>
            <a:srgbClr val="000000"/>
          </a:solidFill>
          <a:latin typeface="+mn-lt"/>
          <a:ea typeface="+mn-ea"/>
          <a:cs typeface="+mn-cs"/>
        </a:defRPr>
      </a:lvl3pPr>
      <a:lvl4pPr marL="514350" indent="-171450" algn="l" defTabSz="685800" rtl="0" eaLnBrk="1" latinLnBrk="0" hangingPunct="1">
        <a:lnSpc>
          <a:spcPct val="110000"/>
        </a:lnSpc>
        <a:spcBef>
          <a:spcPts val="600"/>
        </a:spcBef>
        <a:buClr>
          <a:schemeClr val="accent3"/>
        </a:buClr>
        <a:buFont typeface="Wingdings" panose="05000000000000000000" pitchFamily="2" charset="2"/>
        <a:buChar char="§"/>
        <a:tabLst>
          <a:tab pos="3819525" algn="l"/>
        </a:tabLst>
        <a:defRPr sz="1400" kern="1200">
          <a:solidFill>
            <a:srgbClr val="000000"/>
          </a:solidFill>
          <a:latin typeface="+mn-lt"/>
          <a:ea typeface="+mn-ea"/>
          <a:cs typeface="+mn-cs"/>
        </a:defRPr>
      </a:lvl4pPr>
      <a:lvl5pPr marL="685800" indent="-171450" algn="l" defTabSz="685800" rtl="0" eaLnBrk="1" latinLnBrk="0" hangingPunct="1">
        <a:lnSpc>
          <a:spcPct val="110000"/>
        </a:lnSpc>
        <a:spcBef>
          <a:spcPts val="450"/>
        </a:spcBef>
        <a:buClr>
          <a:schemeClr val="accent3"/>
        </a:buClr>
        <a:buFont typeface="Wingdings" panose="05000000000000000000" pitchFamily="2" charset="2"/>
        <a:buChar char="§"/>
        <a:tabLst>
          <a:tab pos="3819525" algn="l"/>
        </a:tabLst>
        <a:defRPr sz="12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92">
          <p15:clr>
            <a:srgbClr val="F26B43"/>
          </p15:clr>
        </p15:guide>
        <p15:guide id="4" pos="7488">
          <p15:clr>
            <a:srgbClr val="F26B43"/>
          </p15:clr>
        </p15:guide>
        <p15:guide id="5" orient="horz" pos="792">
          <p15:clr>
            <a:srgbClr val="F26B43"/>
          </p15:clr>
        </p15:guide>
        <p15:guide id="6" orient="horz" pos="3858">
          <p15:clr>
            <a:srgbClr val="F26B43"/>
          </p15:clr>
        </p15:guide>
        <p15:guide id="7" orient="horz" pos="36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s://www.delcor.com/resources/blog/keeping-up-with-the-joneses-the-risks-of-association-it-budget-comparisons"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0.png"/></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78.png"/><Relationship Id="rId4" Type="http://schemas.openxmlformats.org/officeDocument/2006/relationships/image" Target="../media/image77.png"/></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78.png"/><Relationship Id="rId4" Type="http://schemas.openxmlformats.org/officeDocument/2006/relationships/image" Target="../media/image77.png"/></Relationships>
</file>

<file path=ppt/slides/_rels/slide7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microsoft.com/office/2018/10/relationships/comments" Target="../comments/modernComment_329_6E97337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87.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s://www.delcor.com/our-services/system-selection/" TargetMode="External"/><Relationship Id="rId7" Type="http://schemas.openxmlformats.org/officeDocument/2006/relationships/image" Target="../media/image96.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hyperlink" Target="https://www.delcor.com/proposal/ams-fest_chi-post-event/"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A827F7-E2DF-469F-8692-FE7065139805}"/>
              </a:ext>
            </a:extLst>
          </p:cNvPr>
          <p:cNvSpPr>
            <a:spLocks noGrp="1"/>
          </p:cNvSpPr>
          <p:nvPr>
            <p:ph type="ctrTitle"/>
          </p:nvPr>
        </p:nvSpPr>
        <p:spPr/>
        <p:txBody>
          <a:bodyPr/>
          <a:lstStyle/>
          <a:p>
            <a:r>
              <a:rPr lang="en-US" sz="4050" err="1"/>
              <a:t>Ams</a:t>
            </a:r>
            <a:r>
              <a:rPr lang="en-US" sz="4050"/>
              <a:t> Bootcamp</a:t>
            </a:r>
          </a:p>
        </p:txBody>
      </p:sp>
      <p:sp>
        <p:nvSpPr>
          <p:cNvPr id="6" name="Subtitle 5">
            <a:extLst>
              <a:ext uri="{FF2B5EF4-FFF2-40B4-BE49-F238E27FC236}">
                <a16:creationId xmlns:a16="http://schemas.microsoft.com/office/drawing/2014/main" id="{0B24E814-640B-4212-879A-9F6DE076EA53}"/>
              </a:ext>
            </a:extLst>
          </p:cNvPr>
          <p:cNvSpPr>
            <a:spLocks noGrp="1"/>
          </p:cNvSpPr>
          <p:nvPr>
            <p:ph type="subTitle" idx="1"/>
          </p:nvPr>
        </p:nvSpPr>
        <p:spPr/>
        <p:txBody>
          <a:bodyPr/>
          <a:lstStyle/>
          <a:p>
            <a:r>
              <a:rPr lang="en-US" dirty="0"/>
              <a:t>AMS Fest</a:t>
            </a:r>
          </a:p>
        </p:txBody>
      </p:sp>
      <p:sp>
        <p:nvSpPr>
          <p:cNvPr id="7" name="Text Placeholder 6">
            <a:extLst>
              <a:ext uri="{FF2B5EF4-FFF2-40B4-BE49-F238E27FC236}">
                <a16:creationId xmlns:a16="http://schemas.microsoft.com/office/drawing/2014/main" id="{D2EAFAB8-E167-41D2-AD69-DB5AFA0A5EC0}"/>
              </a:ext>
            </a:extLst>
          </p:cNvPr>
          <p:cNvSpPr>
            <a:spLocks noGrp="1"/>
          </p:cNvSpPr>
          <p:nvPr>
            <p:ph type="body" sz="quarter" idx="10"/>
          </p:nvPr>
        </p:nvSpPr>
        <p:spPr/>
        <p:txBody>
          <a:bodyPr vert="horz" lIns="0" tIns="0" rIns="0" bIns="0" rtlCol="0" anchor="t">
            <a:noAutofit/>
          </a:bodyPr>
          <a:lstStyle/>
          <a:p>
            <a:r>
              <a:rPr lang="en-US" sz="1800" dirty="0"/>
              <a:t>Summer 2025</a:t>
            </a:r>
            <a:endParaRPr lang="en-US" dirty="0"/>
          </a:p>
        </p:txBody>
      </p:sp>
    </p:spTree>
    <p:extLst>
      <p:ext uri="{BB962C8B-B14F-4D97-AF65-F5344CB8AC3E}">
        <p14:creationId xmlns:p14="http://schemas.microsoft.com/office/powerpoint/2010/main" val="3498927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746D-C08D-8D16-9662-378A451F8607}"/>
              </a:ext>
            </a:extLst>
          </p:cNvPr>
          <p:cNvSpPr>
            <a:spLocks noGrp="1"/>
          </p:cNvSpPr>
          <p:nvPr>
            <p:ph type="title"/>
          </p:nvPr>
        </p:nvSpPr>
        <p:spPr>
          <a:xfrm>
            <a:off x="228600" y="228600"/>
            <a:ext cx="8686801" cy="435429"/>
          </a:xfrm>
        </p:spPr>
        <p:txBody>
          <a:bodyPr anchor="t">
            <a:normAutofit fontScale="90000"/>
          </a:bodyPr>
          <a:lstStyle/>
          <a:p>
            <a:r>
              <a:rPr lang="en-US" sz="2700"/>
              <a:t>Adoption – Start Planning</a:t>
            </a:r>
            <a:br>
              <a:rPr lang="en-US" sz="1500"/>
            </a:br>
            <a:endParaRPr lang="en-US" sz="1500"/>
          </a:p>
        </p:txBody>
      </p:sp>
      <p:sp>
        <p:nvSpPr>
          <p:cNvPr id="3" name="Content Placeholder 2">
            <a:extLst>
              <a:ext uri="{FF2B5EF4-FFF2-40B4-BE49-F238E27FC236}">
                <a16:creationId xmlns:a16="http://schemas.microsoft.com/office/drawing/2014/main" id="{0981E771-7AEB-5D99-F20E-DAB36B715FF8}"/>
              </a:ext>
            </a:extLst>
          </p:cNvPr>
          <p:cNvSpPr>
            <a:spLocks noGrp="1"/>
          </p:cNvSpPr>
          <p:nvPr>
            <p:ph sz="quarter" idx="13"/>
          </p:nvPr>
        </p:nvSpPr>
        <p:spPr>
          <a:xfrm>
            <a:off x="228598" y="942976"/>
            <a:ext cx="4343401" cy="3343274"/>
          </a:xfrm>
        </p:spPr>
        <p:txBody>
          <a:bodyPr>
            <a:normAutofit lnSpcReduction="10000"/>
          </a:bodyPr>
          <a:lstStyle/>
          <a:p>
            <a:pPr marL="342900" indent="-342900">
              <a:buFont typeface="Arial" panose="020B0604020202020204" pitchFamily="34" charset="0"/>
              <a:buChar char="•"/>
            </a:pPr>
            <a:r>
              <a:rPr lang="en-US"/>
              <a:t>System Change -&gt; Work Change</a:t>
            </a:r>
          </a:p>
          <a:p>
            <a:pPr marL="342900" indent="-342900">
              <a:buFont typeface="Arial" panose="020B0604020202020204" pitchFamily="34" charset="0"/>
              <a:buChar char="•"/>
            </a:pPr>
            <a:r>
              <a:rPr lang="en-US"/>
              <a:t>Identify Major Changes now</a:t>
            </a:r>
          </a:p>
          <a:p>
            <a:pPr marL="514350" lvl="1" indent="-342900">
              <a:buFont typeface="Arial" panose="020B0604020202020204" pitchFamily="34" charset="0"/>
              <a:buChar char="•"/>
            </a:pPr>
            <a:r>
              <a:rPr lang="en-US"/>
              <a:t>System</a:t>
            </a:r>
          </a:p>
          <a:p>
            <a:pPr marL="514350" lvl="1" indent="-342900">
              <a:buFont typeface="Arial" panose="020B0604020202020204" pitchFamily="34" charset="0"/>
              <a:buChar char="•"/>
            </a:pPr>
            <a:r>
              <a:rPr lang="en-US"/>
              <a:t>Staff Process</a:t>
            </a:r>
          </a:p>
          <a:p>
            <a:pPr marL="514350" lvl="1" indent="-342900">
              <a:buFont typeface="Arial" panose="020B0604020202020204" pitchFamily="34" charset="0"/>
              <a:buChar char="•"/>
            </a:pPr>
            <a:r>
              <a:rPr lang="en-US"/>
              <a:t>Member Expectations</a:t>
            </a:r>
          </a:p>
          <a:p>
            <a:pPr marL="342900" indent="-342900">
              <a:buFont typeface="Arial" panose="020B0604020202020204" pitchFamily="34" charset="0"/>
              <a:buChar char="•"/>
            </a:pPr>
            <a:r>
              <a:rPr lang="en-US"/>
              <a:t>Training</a:t>
            </a:r>
          </a:p>
          <a:p>
            <a:pPr marL="514350" lvl="1" indent="-342900">
              <a:buFont typeface="Arial" panose="020B0604020202020204" pitchFamily="34" charset="0"/>
              <a:buChar char="•"/>
            </a:pPr>
            <a:r>
              <a:rPr lang="en-US"/>
              <a:t>What can you learn now?</a:t>
            </a:r>
          </a:p>
        </p:txBody>
      </p:sp>
      <p:pic>
        <p:nvPicPr>
          <p:cNvPr id="4098" name="Picture 2">
            <a:extLst>
              <a:ext uri="{FF2B5EF4-FFF2-40B4-BE49-F238E27FC236}">
                <a16:creationId xmlns:a16="http://schemas.microsoft.com/office/drawing/2014/main" id="{E8E0B06F-0583-121B-465B-D664C9B830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3450" y="1130212"/>
            <a:ext cx="4171946" cy="2968800"/>
          </a:xfrm>
          <a:prstGeom prst="rect">
            <a:avLst/>
          </a:prstGeom>
          <a:solidFill>
            <a:srgbClr val="FFFFFF"/>
          </a:solidFill>
        </p:spPr>
      </p:pic>
    </p:spTree>
    <p:extLst>
      <p:ext uri="{BB962C8B-B14F-4D97-AF65-F5344CB8AC3E}">
        <p14:creationId xmlns:p14="http://schemas.microsoft.com/office/powerpoint/2010/main" val="171928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1781-4FA4-CFBE-EDE0-D79778675D8A}"/>
              </a:ext>
            </a:extLst>
          </p:cNvPr>
          <p:cNvSpPr>
            <a:spLocks noGrp="1"/>
          </p:cNvSpPr>
          <p:nvPr>
            <p:ph type="ctrTitle"/>
          </p:nvPr>
        </p:nvSpPr>
        <p:spPr/>
        <p:txBody>
          <a:bodyPr/>
          <a:lstStyle/>
          <a:p>
            <a:r>
              <a:rPr lang="en-US"/>
              <a:t>AMS, CRM or ??</a:t>
            </a:r>
          </a:p>
        </p:txBody>
      </p:sp>
    </p:spTree>
    <p:extLst>
      <p:ext uri="{BB962C8B-B14F-4D97-AF65-F5344CB8AC3E}">
        <p14:creationId xmlns:p14="http://schemas.microsoft.com/office/powerpoint/2010/main" val="206951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567-5A42-6CDA-1997-5EAEC1DE66C6}"/>
              </a:ext>
            </a:extLst>
          </p:cNvPr>
          <p:cNvSpPr>
            <a:spLocks noGrp="1"/>
          </p:cNvSpPr>
          <p:nvPr>
            <p:ph type="title"/>
          </p:nvPr>
        </p:nvSpPr>
        <p:spPr/>
        <p:txBody>
          <a:bodyPr/>
          <a:lstStyle/>
          <a:p>
            <a:r>
              <a:rPr lang="en-US"/>
              <a:t>AMS Vs CRM</a:t>
            </a:r>
          </a:p>
        </p:txBody>
      </p:sp>
      <p:pic>
        <p:nvPicPr>
          <p:cNvPr id="5" name="Picture 4" descr="A picture containing text, screenshot, display, number&#10;&#10;Description automatically generated">
            <a:extLst>
              <a:ext uri="{FF2B5EF4-FFF2-40B4-BE49-F238E27FC236}">
                <a16:creationId xmlns:a16="http://schemas.microsoft.com/office/drawing/2014/main" id="{F7359C96-DE00-304A-B1C8-FB5C6E62716A}"/>
              </a:ext>
            </a:extLst>
          </p:cNvPr>
          <p:cNvPicPr>
            <a:picLocks noChangeAspect="1"/>
          </p:cNvPicPr>
          <p:nvPr/>
        </p:nvPicPr>
        <p:blipFill>
          <a:blip r:embed="rId3"/>
          <a:stretch>
            <a:fillRect/>
          </a:stretch>
        </p:blipFill>
        <p:spPr>
          <a:xfrm>
            <a:off x="689610" y="1050795"/>
            <a:ext cx="7764780" cy="3442746"/>
          </a:xfrm>
          <a:prstGeom prst="rect">
            <a:avLst/>
          </a:prstGeom>
        </p:spPr>
      </p:pic>
    </p:spTree>
    <p:extLst>
      <p:ext uri="{BB962C8B-B14F-4D97-AF65-F5344CB8AC3E}">
        <p14:creationId xmlns:p14="http://schemas.microsoft.com/office/powerpoint/2010/main" val="73100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B27C7F2-DE11-4308-9E32-6A32D27561D6}"/>
              </a:ext>
            </a:extLst>
          </p:cNvPr>
          <p:cNvSpPr/>
          <p:nvPr/>
        </p:nvSpPr>
        <p:spPr>
          <a:xfrm>
            <a:off x="4948520" y="855725"/>
            <a:ext cx="3966882" cy="396688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E08A0-881D-4826-8916-BE6F802D92C8}"/>
              </a:ext>
            </a:extLst>
          </p:cNvPr>
          <p:cNvSpPr>
            <a:spLocks noGrp="1"/>
          </p:cNvSpPr>
          <p:nvPr>
            <p:ph type="title"/>
          </p:nvPr>
        </p:nvSpPr>
        <p:spPr/>
        <p:txBody>
          <a:bodyPr anchor="t">
            <a:normAutofit/>
          </a:bodyPr>
          <a:lstStyle/>
          <a:p>
            <a:r>
              <a:rPr lang="en-US"/>
              <a:t>Relationships: </a:t>
            </a:r>
            <a:r>
              <a:rPr lang="en-US" b="0"/>
              <a:t>system, vendor, and Association</a:t>
            </a:r>
          </a:p>
        </p:txBody>
      </p:sp>
      <p:grpSp>
        <p:nvGrpSpPr>
          <p:cNvPr id="9" name="Group 8">
            <a:extLst>
              <a:ext uri="{FF2B5EF4-FFF2-40B4-BE49-F238E27FC236}">
                <a16:creationId xmlns:a16="http://schemas.microsoft.com/office/drawing/2014/main" id="{BB9131CF-BBB6-4045-AAB2-5D692F44EBDD}"/>
              </a:ext>
            </a:extLst>
          </p:cNvPr>
          <p:cNvGrpSpPr/>
          <p:nvPr/>
        </p:nvGrpSpPr>
        <p:grpSpPr>
          <a:xfrm>
            <a:off x="228600" y="855725"/>
            <a:ext cx="3966882" cy="3966882"/>
            <a:chOff x="228600" y="855725"/>
            <a:chExt cx="3966882" cy="3966882"/>
          </a:xfrm>
        </p:grpSpPr>
        <p:pic>
          <p:nvPicPr>
            <p:cNvPr id="5" name="Picture 4" descr="Icon&#10;&#10;Description automatically generated">
              <a:extLst>
                <a:ext uri="{FF2B5EF4-FFF2-40B4-BE49-F238E27FC236}">
                  <a16:creationId xmlns:a16="http://schemas.microsoft.com/office/drawing/2014/main" id="{087012B4-E5ED-40A8-B15A-13C966BB67AB}"/>
                </a:ext>
              </a:extLst>
            </p:cNvPr>
            <p:cNvPicPr>
              <a:picLocks noChangeAspect="1"/>
            </p:cNvPicPr>
            <p:nvPr/>
          </p:nvPicPr>
          <p:blipFill>
            <a:blip r:embed="rId3"/>
            <a:stretch>
              <a:fillRect/>
            </a:stretch>
          </p:blipFill>
          <p:spPr>
            <a:xfrm>
              <a:off x="228600" y="855725"/>
              <a:ext cx="3966882" cy="3966882"/>
            </a:xfrm>
            <a:prstGeom prst="rect">
              <a:avLst/>
            </a:prstGeom>
          </p:spPr>
        </p:pic>
        <p:sp>
          <p:nvSpPr>
            <p:cNvPr id="24" name="TextBox 23">
              <a:extLst>
                <a:ext uri="{FF2B5EF4-FFF2-40B4-BE49-F238E27FC236}">
                  <a16:creationId xmlns:a16="http://schemas.microsoft.com/office/drawing/2014/main" id="{6C332736-15C9-4F84-9989-08C62AA95FCB}"/>
                </a:ext>
              </a:extLst>
            </p:cNvPr>
            <p:cNvSpPr txBox="1"/>
            <p:nvPr/>
          </p:nvSpPr>
          <p:spPr>
            <a:xfrm>
              <a:off x="1530538" y="2580715"/>
              <a:ext cx="1363006" cy="561773"/>
            </a:xfrm>
            <a:prstGeom prst="rect">
              <a:avLst/>
            </a:prstGeom>
            <a:noFill/>
          </p:spPr>
          <p:txBody>
            <a:bodyPr wrap="square" lIns="0" tIns="0" rIns="0" bIns="0" rtlCol="0">
              <a:noAutofit/>
            </a:bodyPr>
            <a:lstStyle/>
            <a:p>
              <a:pPr algn="ctr"/>
              <a:r>
                <a:rPr lang="en-US" b="1"/>
                <a:t>Platform</a:t>
              </a:r>
            </a:p>
            <a:p>
              <a:pPr algn="ctr"/>
              <a:r>
                <a:rPr lang="en-US" b="1"/>
                <a:t>Core</a:t>
              </a:r>
            </a:p>
          </p:txBody>
        </p:sp>
        <p:sp>
          <p:nvSpPr>
            <p:cNvPr id="25" name="TextBox 24">
              <a:extLst>
                <a:ext uri="{FF2B5EF4-FFF2-40B4-BE49-F238E27FC236}">
                  <a16:creationId xmlns:a16="http://schemas.microsoft.com/office/drawing/2014/main" id="{2B749D81-5D7C-4409-9ABA-53B2A6A0FFD4}"/>
                </a:ext>
              </a:extLst>
            </p:cNvPr>
            <p:cNvSpPr txBox="1"/>
            <p:nvPr/>
          </p:nvSpPr>
          <p:spPr>
            <a:xfrm>
              <a:off x="1246163" y="1676472"/>
              <a:ext cx="1933107" cy="316581"/>
            </a:xfrm>
            <a:prstGeom prst="rect">
              <a:avLst/>
            </a:prstGeom>
            <a:noFill/>
          </p:spPr>
          <p:txBody>
            <a:bodyPr wrap="square" lIns="0" tIns="0" rIns="0" bIns="0" rtlCol="0">
              <a:noAutofit/>
            </a:bodyPr>
            <a:lstStyle/>
            <a:p>
              <a:pPr algn="ctr"/>
              <a:r>
                <a:rPr lang="en-US" b="1"/>
                <a:t>Partner AMS Layer</a:t>
              </a:r>
            </a:p>
          </p:txBody>
        </p:sp>
        <p:sp>
          <p:nvSpPr>
            <p:cNvPr id="26" name="TextBox 25">
              <a:extLst>
                <a:ext uri="{FF2B5EF4-FFF2-40B4-BE49-F238E27FC236}">
                  <a16:creationId xmlns:a16="http://schemas.microsoft.com/office/drawing/2014/main" id="{3C199A14-D2FB-4344-9605-DFC8C6ACBF1D}"/>
                </a:ext>
              </a:extLst>
            </p:cNvPr>
            <p:cNvSpPr txBox="1"/>
            <p:nvPr/>
          </p:nvSpPr>
          <p:spPr>
            <a:xfrm>
              <a:off x="1444345" y="1068769"/>
              <a:ext cx="1535392" cy="316581"/>
            </a:xfrm>
            <a:prstGeom prst="rect">
              <a:avLst/>
            </a:prstGeom>
            <a:noFill/>
          </p:spPr>
          <p:txBody>
            <a:bodyPr wrap="square" lIns="0" tIns="0" rIns="0" bIns="0" rtlCol="0">
              <a:noAutofit/>
            </a:bodyPr>
            <a:lstStyle/>
            <a:p>
              <a:pPr algn="ctr"/>
              <a:r>
                <a:rPr lang="en-US" b="1"/>
                <a:t>Client Config </a:t>
              </a:r>
            </a:p>
          </p:txBody>
        </p:sp>
      </p:grpSp>
      <p:grpSp>
        <p:nvGrpSpPr>
          <p:cNvPr id="8" name="Group 7">
            <a:extLst>
              <a:ext uri="{FF2B5EF4-FFF2-40B4-BE49-F238E27FC236}">
                <a16:creationId xmlns:a16="http://schemas.microsoft.com/office/drawing/2014/main" id="{D413C45D-6EDB-4121-AB30-C9A97C4F8F30}"/>
              </a:ext>
            </a:extLst>
          </p:cNvPr>
          <p:cNvGrpSpPr/>
          <p:nvPr/>
        </p:nvGrpSpPr>
        <p:grpSpPr>
          <a:xfrm>
            <a:off x="3623982" y="2070949"/>
            <a:ext cx="1896036" cy="1581304"/>
            <a:chOff x="3623982" y="1963271"/>
            <a:chExt cx="1896036" cy="1581304"/>
          </a:xfrm>
        </p:grpSpPr>
        <p:sp>
          <p:nvSpPr>
            <p:cNvPr id="6" name="Arrow: Left-Right 5">
              <a:extLst>
                <a:ext uri="{FF2B5EF4-FFF2-40B4-BE49-F238E27FC236}">
                  <a16:creationId xmlns:a16="http://schemas.microsoft.com/office/drawing/2014/main" id="{F1B5DD75-0B9E-4623-9434-B47F81718396}"/>
                </a:ext>
              </a:extLst>
            </p:cNvPr>
            <p:cNvSpPr/>
            <p:nvPr/>
          </p:nvSpPr>
          <p:spPr>
            <a:xfrm>
              <a:off x="3623982" y="1963271"/>
              <a:ext cx="1896036" cy="694804"/>
            </a:xfrm>
            <a:prstGeom prst="leftRightArrow">
              <a:avLst/>
            </a:prstGeom>
            <a:solidFill>
              <a:schemeClr val="tx2"/>
            </a:solidFill>
            <a:ln w="254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E7A0ED6-A38F-45D3-8E80-227B6A7DF05E}"/>
                </a:ext>
              </a:extLst>
            </p:cNvPr>
            <p:cNvSpPr txBox="1"/>
            <p:nvPr/>
          </p:nvSpPr>
          <p:spPr>
            <a:xfrm>
              <a:off x="4050834" y="2198516"/>
              <a:ext cx="1042333" cy="256513"/>
            </a:xfrm>
            <a:prstGeom prst="rect">
              <a:avLst/>
            </a:prstGeom>
            <a:noFill/>
          </p:spPr>
          <p:txBody>
            <a:bodyPr wrap="square" lIns="0" tIns="0" rIns="0" bIns="0" rtlCol="0">
              <a:noAutofit/>
            </a:bodyPr>
            <a:lstStyle/>
            <a:p>
              <a:pPr algn="ctr"/>
              <a:r>
                <a:rPr lang="en-US" sz="1400" b="1">
                  <a:solidFill>
                    <a:schemeClr val="bg1"/>
                  </a:solidFill>
                </a:rPr>
                <a:t>Integrations</a:t>
              </a:r>
              <a:endParaRPr lang="en-US" sz="1600" b="1">
                <a:solidFill>
                  <a:schemeClr val="bg1"/>
                </a:solidFill>
              </a:endParaRPr>
            </a:p>
          </p:txBody>
        </p:sp>
        <p:sp>
          <p:nvSpPr>
            <p:cNvPr id="30" name="Arrow: Left-Right 29">
              <a:extLst>
                <a:ext uri="{FF2B5EF4-FFF2-40B4-BE49-F238E27FC236}">
                  <a16:creationId xmlns:a16="http://schemas.microsoft.com/office/drawing/2014/main" id="{A26FC231-903B-450E-BCF2-B8ECC071AF83}"/>
                </a:ext>
              </a:extLst>
            </p:cNvPr>
            <p:cNvSpPr/>
            <p:nvPr/>
          </p:nvSpPr>
          <p:spPr>
            <a:xfrm>
              <a:off x="3623982" y="2849771"/>
              <a:ext cx="1896036" cy="694804"/>
            </a:xfrm>
            <a:prstGeom prst="leftRightArrow">
              <a:avLst/>
            </a:prstGeom>
            <a:solidFill>
              <a:schemeClr val="tx2"/>
            </a:solidFill>
            <a:ln w="25400">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20DA850-990E-4B35-A739-8C1C4A9C93B3}"/>
                </a:ext>
              </a:extLst>
            </p:cNvPr>
            <p:cNvSpPr txBox="1"/>
            <p:nvPr/>
          </p:nvSpPr>
          <p:spPr>
            <a:xfrm>
              <a:off x="4016136" y="3093064"/>
              <a:ext cx="1111729" cy="256513"/>
            </a:xfrm>
            <a:prstGeom prst="rect">
              <a:avLst/>
            </a:prstGeom>
            <a:noFill/>
          </p:spPr>
          <p:txBody>
            <a:bodyPr wrap="square" lIns="0" tIns="0" rIns="0" bIns="0" rtlCol="0">
              <a:noAutofit/>
            </a:bodyPr>
            <a:lstStyle/>
            <a:p>
              <a:pPr algn="ctr"/>
              <a:r>
                <a:rPr lang="en-US" sz="1400" b="1">
                  <a:solidFill>
                    <a:schemeClr val="bg1"/>
                  </a:solidFill>
                </a:rPr>
                <a:t>Data Analytics</a:t>
              </a:r>
              <a:endParaRPr lang="en-US" sz="1600" b="1">
                <a:solidFill>
                  <a:schemeClr val="bg1"/>
                </a:solidFill>
              </a:endParaRPr>
            </a:p>
          </p:txBody>
        </p:sp>
      </p:grpSp>
      <p:sp>
        <p:nvSpPr>
          <p:cNvPr id="32" name="TextBox 31">
            <a:extLst>
              <a:ext uri="{FF2B5EF4-FFF2-40B4-BE49-F238E27FC236}">
                <a16:creationId xmlns:a16="http://schemas.microsoft.com/office/drawing/2014/main" id="{706E125E-7F49-46E6-B951-9C491DC63D46}"/>
              </a:ext>
            </a:extLst>
          </p:cNvPr>
          <p:cNvSpPr txBox="1"/>
          <p:nvPr/>
        </p:nvSpPr>
        <p:spPr>
          <a:xfrm>
            <a:off x="5854560" y="2391707"/>
            <a:ext cx="2154803" cy="552300"/>
          </a:xfrm>
          <a:prstGeom prst="rect">
            <a:avLst/>
          </a:prstGeom>
          <a:noFill/>
        </p:spPr>
        <p:txBody>
          <a:bodyPr wrap="square" lIns="0" tIns="0" rIns="0" bIns="0" rtlCol="0">
            <a:noAutofit/>
          </a:bodyPr>
          <a:lstStyle/>
          <a:p>
            <a:pPr algn="ctr"/>
            <a:r>
              <a:rPr lang="en-US" b="1"/>
              <a:t>Association Technology Ecosystem</a:t>
            </a:r>
          </a:p>
        </p:txBody>
      </p:sp>
      <p:grpSp>
        <p:nvGrpSpPr>
          <p:cNvPr id="44" name="Group 43">
            <a:extLst>
              <a:ext uri="{FF2B5EF4-FFF2-40B4-BE49-F238E27FC236}">
                <a16:creationId xmlns:a16="http://schemas.microsoft.com/office/drawing/2014/main" id="{291B0835-08E0-4219-9E87-2F8E2AA9F88C}"/>
              </a:ext>
            </a:extLst>
          </p:cNvPr>
          <p:cNvGrpSpPr/>
          <p:nvPr/>
        </p:nvGrpSpPr>
        <p:grpSpPr>
          <a:xfrm>
            <a:off x="6975922" y="3111333"/>
            <a:ext cx="1316506" cy="1316506"/>
            <a:chOff x="7095975" y="3015918"/>
            <a:chExt cx="1316506" cy="1316506"/>
          </a:xfrm>
        </p:grpSpPr>
        <p:sp>
          <p:nvSpPr>
            <p:cNvPr id="34" name="Oval 33">
              <a:extLst>
                <a:ext uri="{FF2B5EF4-FFF2-40B4-BE49-F238E27FC236}">
                  <a16:creationId xmlns:a16="http://schemas.microsoft.com/office/drawing/2014/main" id="{B6DF5D3F-5B7B-46B8-9DEA-08830BE3DA7B}"/>
                </a:ext>
              </a:extLst>
            </p:cNvPr>
            <p:cNvSpPr/>
            <p:nvPr/>
          </p:nvSpPr>
          <p:spPr>
            <a:xfrm>
              <a:off x="7095975" y="3015918"/>
              <a:ext cx="1316506" cy="13165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2F5F0E2-94BA-4C9F-92BC-B07802F500C1}"/>
                </a:ext>
              </a:extLst>
            </p:cNvPr>
            <p:cNvSpPr txBox="1"/>
            <p:nvPr/>
          </p:nvSpPr>
          <p:spPr>
            <a:xfrm>
              <a:off x="7233062" y="3515881"/>
              <a:ext cx="1042333" cy="316581"/>
            </a:xfrm>
            <a:prstGeom prst="rect">
              <a:avLst/>
            </a:prstGeom>
            <a:noFill/>
          </p:spPr>
          <p:txBody>
            <a:bodyPr wrap="square" lIns="0" tIns="0" rIns="0" bIns="0" rtlCol="0">
              <a:noAutofit/>
            </a:bodyPr>
            <a:lstStyle/>
            <a:p>
              <a:pPr algn="ctr"/>
              <a:r>
                <a:rPr lang="en-US" b="1">
                  <a:solidFill>
                    <a:schemeClr val="bg1"/>
                  </a:solidFill>
                </a:rPr>
                <a:t>LMS</a:t>
              </a:r>
            </a:p>
          </p:txBody>
        </p:sp>
      </p:grpSp>
      <p:grpSp>
        <p:nvGrpSpPr>
          <p:cNvPr id="43" name="Group 42">
            <a:extLst>
              <a:ext uri="{FF2B5EF4-FFF2-40B4-BE49-F238E27FC236}">
                <a16:creationId xmlns:a16="http://schemas.microsoft.com/office/drawing/2014/main" id="{CB651C13-839F-415C-8243-D6D76AF87859}"/>
              </a:ext>
            </a:extLst>
          </p:cNvPr>
          <p:cNvGrpSpPr/>
          <p:nvPr/>
        </p:nvGrpSpPr>
        <p:grpSpPr>
          <a:xfrm>
            <a:off x="5669166" y="3064759"/>
            <a:ext cx="1082088" cy="1082088"/>
            <a:chOff x="5709412" y="3152223"/>
            <a:chExt cx="1082088" cy="1082088"/>
          </a:xfrm>
        </p:grpSpPr>
        <p:sp>
          <p:nvSpPr>
            <p:cNvPr id="35" name="Oval 34">
              <a:extLst>
                <a:ext uri="{FF2B5EF4-FFF2-40B4-BE49-F238E27FC236}">
                  <a16:creationId xmlns:a16="http://schemas.microsoft.com/office/drawing/2014/main" id="{CEC1234B-E4FC-4887-8001-CEF4D2792978}"/>
                </a:ext>
              </a:extLst>
            </p:cNvPr>
            <p:cNvSpPr/>
            <p:nvPr/>
          </p:nvSpPr>
          <p:spPr>
            <a:xfrm>
              <a:off x="5709412" y="3152223"/>
              <a:ext cx="1082088" cy="10820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6C7442D-1ADE-49A1-96B2-7EC8613F119A}"/>
                </a:ext>
              </a:extLst>
            </p:cNvPr>
            <p:cNvSpPr txBox="1"/>
            <p:nvPr/>
          </p:nvSpPr>
          <p:spPr>
            <a:xfrm>
              <a:off x="5729290" y="3534977"/>
              <a:ext cx="1042333" cy="316581"/>
            </a:xfrm>
            <a:prstGeom prst="rect">
              <a:avLst/>
            </a:prstGeom>
            <a:noFill/>
          </p:spPr>
          <p:txBody>
            <a:bodyPr wrap="square" lIns="0" tIns="0" rIns="0" bIns="0" rtlCol="0">
              <a:noAutofit/>
            </a:bodyPr>
            <a:lstStyle/>
            <a:p>
              <a:pPr algn="ctr"/>
              <a:r>
                <a:rPr lang="en-US" b="1">
                  <a:solidFill>
                    <a:schemeClr val="bg1"/>
                  </a:solidFill>
                </a:rPr>
                <a:t>FMS</a:t>
              </a:r>
            </a:p>
          </p:txBody>
        </p:sp>
      </p:grpSp>
      <p:grpSp>
        <p:nvGrpSpPr>
          <p:cNvPr id="17" name="Group 16">
            <a:extLst>
              <a:ext uri="{FF2B5EF4-FFF2-40B4-BE49-F238E27FC236}">
                <a16:creationId xmlns:a16="http://schemas.microsoft.com/office/drawing/2014/main" id="{76A28547-9999-4ACA-BD77-7EFA8EC46A0F}"/>
              </a:ext>
            </a:extLst>
          </p:cNvPr>
          <p:cNvGrpSpPr/>
          <p:nvPr/>
        </p:nvGrpSpPr>
        <p:grpSpPr>
          <a:xfrm>
            <a:off x="6920309" y="1156663"/>
            <a:ext cx="1042564" cy="1042564"/>
            <a:chOff x="7007770" y="1093053"/>
            <a:chExt cx="1042564" cy="1042564"/>
          </a:xfrm>
        </p:grpSpPr>
        <p:sp>
          <p:nvSpPr>
            <p:cNvPr id="33" name="Oval 32">
              <a:extLst>
                <a:ext uri="{FF2B5EF4-FFF2-40B4-BE49-F238E27FC236}">
                  <a16:creationId xmlns:a16="http://schemas.microsoft.com/office/drawing/2014/main" id="{68D9CD81-8F5B-483C-AC3D-2B05B3AE71EB}"/>
                </a:ext>
              </a:extLst>
            </p:cNvPr>
            <p:cNvSpPr/>
            <p:nvPr/>
          </p:nvSpPr>
          <p:spPr>
            <a:xfrm>
              <a:off x="7007770" y="1093053"/>
              <a:ext cx="1042564" cy="10425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4F3657C-EF3A-410A-BFF1-14D3075482B0}"/>
                </a:ext>
              </a:extLst>
            </p:cNvPr>
            <p:cNvSpPr txBox="1"/>
            <p:nvPr/>
          </p:nvSpPr>
          <p:spPr>
            <a:xfrm>
              <a:off x="7007886" y="1456045"/>
              <a:ext cx="1042333" cy="316581"/>
            </a:xfrm>
            <a:prstGeom prst="rect">
              <a:avLst/>
            </a:prstGeom>
            <a:noFill/>
          </p:spPr>
          <p:txBody>
            <a:bodyPr wrap="square" lIns="0" tIns="0" rIns="0" bIns="0" rtlCol="0">
              <a:noAutofit/>
            </a:bodyPr>
            <a:lstStyle/>
            <a:p>
              <a:pPr algn="ctr"/>
              <a:r>
                <a:rPr lang="en-US" b="1">
                  <a:solidFill>
                    <a:schemeClr val="bg1"/>
                  </a:solidFill>
                </a:rPr>
                <a:t>CMS</a:t>
              </a:r>
            </a:p>
          </p:txBody>
        </p:sp>
      </p:grpSp>
      <p:grpSp>
        <p:nvGrpSpPr>
          <p:cNvPr id="42" name="Group 41">
            <a:extLst>
              <a:ext uri="{FF2B5EF4-FFF2-40B4-BE49-F238E27FC236}">
                <a16:creationId xmlns:a16="http://schemas.microsoft.com/office/drawing/2014/main" id="{375F56EB-EA9C-470E-B744-32B8C80A180C}"/>
              </a:ext>
            </a:extLst>
          </p:cNvPr>
          <p:cNvGrpSpPr/>
          <p:nvPr/>
        </p:nvGrpSpPr>
        <p:grpSpPr>
          <a:xfrm>
            <a:off x="5637437" y="1451718"/>
            <a:ext cx="1042333" cy="858557"/>
            <a:chOff x="5621535" y="1332451"/>
            <a:chExt cx="1042333" cy="858557"/>
          </a:xfrm>
        </p:grpSpPr>
        <p:sp>
          <p:nvSpPr>
            <p:cNvPr id="14" name="Oval 13">
              <a:extLst>
                <a:ext uri="{FF2B5EF4-FFF2-40B4-BE49-F238E27FC236}">
                  <a16:creationId xmlns:a16="http://schemas.microsoft.com/office/drawing/2014/main" id="{AAE86DFA-638B-43C2-8A48-9CC719E6000F}"/>
                </a:ext>
              </a:extLst>
            </p:cNvPr>
            <p:cNvSpPr/>
            <p:nvPr/>
          </p:nvSpPr>
          <p:spPr>
            <a:xfrm>
              <a:off x="5713423" y="1332451"/>
              <a:ext cx="858557" cy="8585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27A8D41-28C4-407C-8C7C-BEEF71D8E6E8}"/>
                </a:ext>
              </a:extLst>
            </p:cNvPr>
            <p:cNvSpPr txBox="1"/>
            <p:nvPr/>
          </p:nvSpPr>
          <p:spPr>
            <a:xfrm>
              <a:off x="5621535" y="1651734"/>
              <a:ext cx="1042333" cy="292433"/>
            </a:xfrm>
            <a:prstGeom prst="rect">
              <a:avLst/>
            </a:prstGeom>
            <a:noFill/>
          </p:spPr>
          <p:txBody>
            <a:bodyPr wrap="square" lIns="0" tIns="0" rIns="0" bIns="0" rtlCol="0">
              <a:noAutofit/>
            </a:bodyPr>
            <a:lstStyle/>
            <a:p>
              <a:pPr algn="ctr"/>
              <a:r>
                <a:rPr lang="en-US" sz="1400" b="1">
                  <a:solidFill>
                    <a:schemeClr val="bg1"/>
                  </a:solidFill>
                </a:rPr>
                <a:t>Event-MS</a:t>
              </a:r>
            </a:p>
          </p:txBody>
        </p:sp>
      </p:grpSp>
    </p:spTree>
    <p:extLst>
      <p:ext uri="{BB962C8B-B14F-4D97-AF65-F5344CB8AC3E}">
        <p14:creationId xmlns:p14="http://schemas.microsoft.com/office/powerpoint/2010/main" val="172564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B567-5A42-6CDA-1997-5EAEC1DE66C6}"/>
              </a:ext>
            </a:extLst>
          </p:cNvPr>
          <p:cNvSpPr>
            <a:spLocks noGrp="1"/>
          </p:cNvSpPr>
          <p:nvPr>
            <p:ph type="title"/>
          </p:nvPr>
        </p:nvSpPr>
        <p:spPr/>
        <p:txBody>
          <a:bodyPr/>
          <a:lstStyle/>
          <a:p>
            <a:r>
              <a:rPr lang="en-US"/>
              <a:t>Risk: All in 1 or diversify – make a slide of pro/con</a:t>
            </a:r>
          </a:p>
        </p:txBody>
      </p:sp>
      <p:grpSp>
        <p:nvGrpSpPr>
          <p:cNvPr id="16" name="Group 15">
            <a:extLst>
              <a:ext uri="{FF2B5EF4-FFF2-40B4-BE49-F238E27FC236}">
                <a16:creationId xmlns:a16="http://schemas.microsoft.com/office/drawing/2014/main" id="{EDF9BBBE-2222-1AC5-7742-5663ECCFCAB6}"/>
              </a:ext>
            </a:extLst>
          </p:cNvPr>
          <p:cNvGrpSpPr/>
          <p:nvPr/>
        </p:nvGrpSpPr>
        <p:grpSpPr>
          <a:xfrm>
            <a:off x="827005" y="1014668"/>
            <a:ext cx="7698685" cy="3721927"/>
            <a:chOff x="1049789" y="1386141"/>
            <a:chExt cx="10442921" cy="5048627"/>
          </a:xfrm>
        </p:grpSpPr>
        <p:pic>
          <p:nvPicPr>
            <p:cNvPr id="7" name="Picture 6" descr="A colorful gauge with a black background&#10;&#10;Description automatically generated">
              <a:extLst>
                <a:ext uri="{FF2B5EF4-FFF2-40B4-BE49-F238E27FC236}">
                  <a16:creationId xmlns:a16="http://schemas.microsoft.com/office/drawing/2014/main" id="{81AC6269-319D-AC59-6914-34A0D226257F}"/>
                </a:ext>
              </a:extLst>
            </p:cNvPr>
            <p:cNvPicPr>
              <a:picLocks noChangeAspect="1"/>
            </p:cNvPicPr>
            <p:nvPr/>
          </p:nvPicPr>
          <p:blipFill>
            <a:blip r:embed="rId3"/>
            <a:stretch>
              <a:fillRect/>
            </a:stretch>
          </p:blipFill>
          <p:spPr>
            <a:xfrm>
              <a:off x="4214839" y="2786846"/>
              <a:ext cx="3762322" cy="3647922"/>
            </a:xfrm>
            <a:prstGeom prst="rect">
              <a:avLst/>
            </a:prstGeom>
          </p:spPr>
        </p:pic>
        <p:sp>
          <p:nvSpPr>
            <p:cNvPr id="8" name="TextBox 7">
              <a:extLst>
                <a:ext uri="{FF2B5EF4-FFF2-40B4-BE49-F238E27FC236}">
                  <a16:creationId xmlns:a16="http://schemas.microsoft.com/office/drawing/2014/main" id="{390D9229-76E9-81B6-8F9E-7829131FE201}"/>
                </a:ext>
              </a:extLst>
            </p:cNvPr>
            <p:cNvSpPr txBox="1"/>
            <p:nvPr/>
          </p:nvSpPr>
          <p:spPr>
            <a:xfrm>
              <a:off x="1049789" y="2921979"/>
              <a:ext cx="2620601" cy="1129159"/>
            </a:xfrm>
            <a:prstGeom prst="rect">
              <a:avLst/>
            </a:prstGeom>
            <a:noFill/>
          </p:spPr>
          <p:txBody>
            <a:bodyPr wrap="square" lIns="0" tIns="0" rIns="0" bIns="0" rtlCol="0">
              <a:noAutofit/>
            </a:bodyPr>
            <a:lstStyle/>
            <a:p>
              <a:pPr algn="ctr">
                <a:lnSpc>
                  <a:spcPct val="110000"/>
                </a:lnSpc>
              </a:pPr>
              <a:r>
                <a:rPr lang="en-US" b="1"/>
                <a:t>Simple Functionality Missing (Low Risk, Low Volume)</a:t>
              </a:r>
            </a:p>
            <a:p>
              <a:pPr>
                <a:lnSpc>
                  <a:spcPct val="110000"/>
                </a:lnSpc>
              </a:pPr>
              <a:endParaRPr lang="en-US" sz="2400" b="1"/>
            </a:p>
          </p:txBody>
        </p:sp>
        <p:sp>
          <p:nvSpPr>
            <p:cNvPr id="9" name="TextBox 8">
              <a:extLst>
                <a:ext uri="{FF2B5EF4-FFF2-40B4-BE49-F238E27FC236}">
                  <a16:creationId xmlns:a16="http://schemas.microsoft.com/office/drawing/2014/main" id="{CA87FEBF-BE25-478D-D1D0-57D980B42461}"/>
                </a:ext>
              </a:extLst>
            </p:cNvPr>
            <p:cNvSpPr txBox="1"/>
            <p:nvPr/>
          </p:nvSpPr>
          <p:spPr>
            <a:xfrm>
              <a:off x="8423644" y="2921981"/>
              <a:ext cx="3069066" cy="1129158"/>
            </a:xfrm>
            <a:prstGeom prst="rect">
              <a:avLst/>
            </a:prstGeom>
            <a:noFill/>
          </p:spPr>
          <p:txBody>
            <a:bodyPr wrap="square" lIns="0" tIns="0" rIns="0" bIns="0" rtlCol="0">
              <a:noAutofit/>
            </a:bodyPr>
            <a:lstStyle/>
            <a:p>
              <a:pPr algn="ctr">
                <a:lnSpc>
                  <a:spcPct val="110000"/>
                </a:lnSpc>
              </a:pPr>
              <a:r>
                <a:rPr lang="en-US" b="1"/>
                <a:t>Required Functionality is Not Offered by the Vendor</a:t>
              </a:r>
              <a:endParaRPr lang="en-US" sz="2000" b="1"/>
            </a:p>
          </p:txBody>
        </p:sp>
        <p:sp>
          <p:nvSpPr>
            <p:cNvPr id="10" name="TextBox 9">
              <a:extLst>
                <a:ext uri="{FF2B5EF4-FFF2-40B4-BE49-F238E27FC236}">
                  <a16:creationId xmlns:a16="http://schemas.microsoft.com/office/drawing/2014/main" id="{60D9D8A2-C14F-2E2D-0492-DFDD814526D6}"/>
                </a:ext>
              </a:extLst>
            </p:cNvPr>
            <p:cNvSpPr txBox="1"/>
            <p:nvPr/>
          </p:nvSpPr>
          <p:spPr>
            <a:xfrm>
              <a:off x="4785699" y="1386141"/>
              <a:ext cx="2620601" cy="948825"/>
            </a:xfrm>
            <a:prstGeom prst="rect">
              <a:avLst/>
            </a:prstGeom>
            <a:noFill/>
          </p:spPr>
          <p:txBody>
            <a:bodyPr wrap="square" lIns="0" tIns="0" rIns="0" bIns="0" rtlCol="0">
              <a:noAutofit/>
            </a:bodyPr>
            <a:lstStyle/>
            <a:p>
              <a:pPr algn="ctr">
                <a:lnSpc>
                  <a:spcPct val="110000"/>
                </a:lnSpc>
              </a:pPr>
              <a:r>
                <a:rPr lang="en-US" b="1"/>
                <a:t>Major Functionality Missing from Demo</a:t>
              </a:r>
              <a:endParaRPr lang="en-US" sz="2000" b="1"/>
            </a:p>
          </p:txBody>
        </p:sp>
        <p:sp>
          <p:nvSpPr>
            <p:cNvPr id="11" name="TextBox 10">
              <a:extLst>
                <a:ext uri="{FF2B5EF4-FFF2-40B4-BE49-F238E27FC236}">
                  <a16:creationId xmlns:a16="http://schemas.microsoft.com/office/drawing/2014/main" id="{BDCEAE1E-46C7-5742-5E06-FFB643A50A6E}"/>
                </a:ext>
              </a:extLst>
            </p:cNvPr>
            <p:cNvSpPr txBox="1"/>
            <p:nvPr/>
          </p:nvSpPr>
          <p:spPr>
            <a:xfrm>
              <a:off x="4779349" y="5336824"/>
              <a:ext cx="2620601" cy="456587"/>
            </a:xfrm>
            <a:prstGeom prst="rect">
              <a:avLst/>
            </a:prstGeom>
            <a:noFill/>
          </p:spPr>
          <p:txBody>
            <a:bodyPr wrap="square" lIns="0" tIns="0" rIns="0" bIns="0" rtlCol="0">
              <a:noAutofit/>
            </a:bodyPr>
            <a:lstStyle/>
            <a:p>
              <a:pPr algn="ctr">
                <a:lnSpc>
                  <a:spcPct val="110000"/>
                </a:lnSpc>
              </a:pPr>
              <a:r>
                <a:rPr lang="en-US" sz="2400" b="1">
                  <a:solidFill>
                    <a:schemeClr val="bg1"/>
                  </a:solidFill>
                </a:rPr>
                <a:t>STAY OR GO?</a:t>
              </a:r>
              <a:endParaRPr lang="en-US" sz="2800" b="1">
                <a:solidFill>
                  <a:schemeClr val="bg1"/>
                </a:solidFill>
              </a:endParaRPr>
            </a:p>
          </p:txBody>
        </p:sp>
        <p:cxnSp>
          <p:nvCxnSpPr>
            <p:cNvPr id="12" name="Straight Connector 11">
              <a:extLst>
                <a:ext uri="{FF2B5EF4-FFF2-40B4-BE49-F238E27FC236}">
                  <a16:creationId xmlns:a16="http://schemas.microsoft.com/office/drawing/2014/main" id="{A910D3A8-9EDA-9FAA-8BA0-5EF2C9A03BF8}"/>
                </a:ext>
              </a:extLst>
            </p:cNvPr>
            <p:cNvCxnSpPr>
              <a:stCxn id="10" idx="2"/>
            </p:cNvCxnSpPr>
            <p:nvPr/>
          </p:nvCxnSpPr>
          <p:spPr>
            <a:xfrm flipH="1">
              <a:off x="6089649" y="2334966"/>
              <a:ext cx="6351" cy="1094034"/>
            </a:xfrm>
            <a:prstGeom prst="line">
              <a:avLst/>
            </a:prstGeom>
            <a:ln w="57150">
              <a:solidFill>
                <a:srgbClr val="FDF10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8C96E4-182B-07DD-3E7A-6041861B5BFE}"/>
                </a:ext>
              </a:extLst>
            </p:cNvPr>
            <p:cNvCxnSpPr>
              <a:cxnSpLocks/>
              <a:stCxn id="9" idx="1"/>
            </p:cNvCxnSpPr>
            <p:nvPr/>
          </p:nvCxnSpPr>
          <p:spPr>
            <a:xfrm flipH="1">
              <a:off x="7206343" y="3486560"/>
              <a:ext cx="1217300" cy="356097"/>
            </a:xfrm>
            <a:prstGeom prst="line">
              <a:avLst/>
            </a:prstGeom>
            <a:ln w="57150">
              <a:solidFill>
                <a:srgbClr val="D54F0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0DCBD9-E4E3-553B-6DF4-8B52F0DA7DE1}"/>
                </a:ext>
              </a:extLst>
            </p:cNvPr>
            <p:cNvCxnSpPr>
              <a:cxnSpLocks/>
            </p:cNvCxnSpPr>
            <p:nvPr/>
          </p:nvCxnSpPr>
          <p:spPr>
            <a:xfrm>
              <a:off x="3768356" y="3553375"/>
              <a:ext cx="1017343" cy="40902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Star: 5 Points 14">
              <a:extLst>
                <a:ext uri="{FF2B5EF4-FFF2-40B4-BE49-F238E27FC236}">
                  <a16:creationId xmlns:a16="http://schemas.microsoft.com/office/drawing/2014/main" id="{32BD7B79-673F-09F3-B3E5-909BB8639A6A}"/>
                </a:ext>
              </a:extLst>
            </p:cNvPr>
            <p:cNvSpPr/>
            <p:nvPr/>
          </p:nvSpPr>
          <p:spPr>
            <a:xfrm>
              <a:off x="5164690" y="3402478"/>
              <a:ext cx="330916" cy="301795"/>
            </a:xfrm>
            <a:prstGeom prst="star5">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169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65BE2839-8CF5-40B3-81F2-9E2F7164DF6D}"/>
              </a:ext>
            </a:extLst>
          </p:cNvPr>
          <p:cNvSpPr>
            <a:spLocks noGrp="1"/>
          </p:cNvSpPr>
          <p:nvPr>
            <p:ph type="title"/>
          </p:nvPr>
        </p:nvSpPr>
        <p:spPr>
          <a:xfrm>
            <a:off x="228600" y="228600"/>
            <a:ext cx="8686801" cy="435429"/>
          </a:xfrm>
        </p:spPr>
        <p:txBody>
          <a:bodyPr anchor="t">
            <a:normAutofit/>
          </a:bodyPr>
          <a:lstStyle/>
          <a:p>
            <a:r>
              <a:rPr lang="en-US"/>
              <a:t>Ecosystem: </a:t>
            </a:r>
            <a:r>
              <a:rPr lang="en-US" b="0"/>
              <a:t>Draw your Ecosystem (screen break)</a:t>
            </a:r>
          </a:p>
        </p:txBody>
      </p:sp>
      <p:sp>
        <p:nvSpPr>
          <p:cNvPr id="10" name="Content Placeholder 2">
            <a:extLst>
              <a:ext uri="{FF2B5EF4-FFF2-40B4-BE49-F238E27FC236}">
                <a16:creationId xmlns:a16="http://schemas.microsoft.com/office/drawing/2014/main" id="{FB4E9905-1ED3-FDDA-28B1-E0A5F29A7D77}"/>
              </a:ext>
            </a:extLst>
          </p:cNvPr>
          <p:cNvSpPr>
            <a:spLocks noGrp="1"/>
          </p:cNvSpPr>
          <p:nvPr>
            <p:ph sz="quarter" idx="13"/>
          </p:nvPr>
        </p:nvSpPr>
        <p:spPr>
          <a:xfrm>
            <a:off x="228599" y="942976"/>
            <a:ext cx="4171946" cy="3343274"/>
          </a:xfrm>
        </p:spPr>
        <p:txBody>
          <a:bodyPr/>
          <a:lstStyle/>
          <a:p>
            <a:r>
              <a:rPr lang="en-US"/>
              <a:t>Include if:</a:t>
            </a:r>
          </a:p>
          <a:p>
            <a:pPr marL="457200" indent="-457200">
              <a:buAutoNum type="arabicPeriod"/>
            </a:pPr>
            <a:r>
              <a:rPr lang="en-US">
                <a:solidFill>
                  <a:schemeClr val="accent2">
                    <a:lumMod val="75000"/>
                  </a:schemeClr>
                </a:solidFill>
              </a:rPr>
              <a:t>Revenue</a:t>
            </a:r>
          </a:p>
          <a:p>
            <a:pPr marL="457200" indent="-457200">
              <a:buAutoNum type="arabicPeriod"/>
            </a:pPr>
            <a:r>
              <a:rPr lang="en-US">
                <a:solidFill>
                  <a:srgbClr val="000000"/>
                </a:solidFill>
              </a:rPr>
              <a:t>Member benefit (real one)</a:t>
            </a:r>
          </a:p>
          <a:p>
            <a:pPr marL="457200" indent="-457200">
              <a:buAutoNum type="arabicPeriod"/>
            </a:pPr>
            <a:r>
              <a:rPr lang="en-US">
                <a:solidFill>
                  <a:srgbClr val="FFC000"/>
                </a:solidFill>
              </a:rPr>
              <a:t>Support future growth</a:t>
            </a:r>
          </a:p>
          <a:p>
            <a:r>
              <a:rPr lang="en-US"/>
              <a:t>OTHERWISE</a:t>
            </a:r>
          </a:p>
          <a:p>
            <a:r>
              <a:rPr lang="en-US">
                <a:solidFill>
                  <a:srgbClr val="FF0000"/>
                </a:solidFill>
              </a:rPr>
              <a:t>-Leave it behind </a:t>
            </a:r>
            <a:r>
              <a:rPr lang="en-US"/>
              <a:t>or integrate</a:t>
            </a:r>
          </a:p>
        </p:txBody>
      </p:sp>
      <p:pic>
        <p:nvPicPr>
          <p:cNvPr id="5" name="Content Placeholder 4" descr="Diagram&#10;&#10;Description automatically generated">
            <a:extLst>
              <a:ext uri="{FF2B5EF4-FFF2-40B4-BE49-F238E27FC236}">
                <a16:creationId xmlns:a16="http://schemas.microsoft.com/office/drawing/2014/main" id="{B3A2542A-2E15-455F-AA29-F18B0FD9416A}"/>
              </a:ext>
            </a:extLst>
          </p:cNvPr>
          <p:cNvPicPr>
            <a:picLocks noGrp="1" noChangeAspect="1"/>
          </p:cNvPicPr>
          <p:nvPr>
            <p:ph sz="quarter" idx="14"/>
          </p:nvPr>
        </p:nvPicPr>
        <p:blipFill>
          <a:blip r:embed="rId3"/>
          <a:stretch>
            <a:fillRect/>
          </a:stretch>
        </p:blipFill>
        <p:spPr>
          <a:xfrm>
            <a:off x="4743450" y="1050133"/>
            <a:ext cx="4171946" cy="3128959"/>
          </a:xfrm>
          <a:noFill/>
        </p:spPr>
      </p:pic>
    </p:spTree>
    <p:extLst>
      <p:ext uri="{BB962C8B-B14F-4D97-AF65-F5344CB8AC3E}">
        <p14:creationId xmlns:p14="http://schemas.microsoft.com/office/powerpoint/2010/main" val="970082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4ED6790D-AC3A-FA20-9B14-58E71F3C6A47}"/>
              </a:ext>
            </a:extLst>
          </p:cNvPr>
          <p:cNvSpPr>
            <a:spLocks noGrp="1"/>
          </p:cNvSpPr>
          <p:nvPr>
            <p:ph type="title"/>
          </p:nvPr>
        </p:nvSpPr>
        <p:spPr>
          <a:xfrm>
            <a:off x="228600" y="228600"/>
            <a:ext cx="8686801" cy="435429"/>
          </a:xfrm>
        </p:spPr>
        <p:txBody>
          <a:bodyPr/>
          <a:lstStyle/>
          <a:p>
            <a:r>
              <a:rPr lang="en-US" err="1"/>
              <a:t>YOu</a:t>
            </a:r>
            <a:r>
              <a:rPr lang="en-US"/>
              <a:t> need THIS!</a:t>
            </a:r>
          </a:p>
        </p:txBody>
      </p:sp>
      <p:pic>
        <p:nvPicPr>
          <p:cNvPr id="1026" name="Picture 2">
            <a:extLst>
              <a:ext uri="{FF2B5EF4-FFF2-40B4-BE49-F238E27FC236}">
                <a16:creationId xmlns:a16="http://schemas.microsoft.com/office/drawing/2014/main" id="{CC204BE7-D551-24EA-657E-AF1F27396C7B}"/>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290180" y="681848"/>
            <a:ext cx="5899725" cy="4233052"/>
          </a:xfrm>
          <a:prstGeom prst="rect">
            <a:avLst/>
          </a:prstGeom>
          <a:solidFill>
            <a:srgbClr val="FFFFFF"/>
          </a:solidFill>
        </p:spPr>
      </p:pic>
    </p:spTree>
    <p:extLst>
      <p:ext uri="{BB962C8B-B14F-4D97-AF65-F5344CB8AC3E}">
        <p14:creationId xmlns:p14="http://schemas.microsoft.com/office/powerpoint/2010/main" val="80184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ap, text&#10;&#10;Description automatically generated">
            <a:extLst>
              <a:ext uri="{FF2B5EF4-FFF2-40B4-BE49-F238E27FC236}">
                <a16:creationId xmlns:a16="http://schemas.microsoft.com/office/drawing/2014/main" id="{E59F7A28-F586-203B-8470-53E63AE06436}"/>
              </a:ext>
            </a:extLst>
          </p:cNvPr>
          <p:cNvPicPr>
            <a:picLocks noChangeAspect="1"/>
          </p:cNvPicPr>
          <p:nvPr/>
        </p:nvPicPr>
        <p:blipFill>
          <a:blip r:embed="rId2"/>
          <a:stretch>
            <a:fillRect/>
          </a:stretch>
        </p:blipFill>
        <p:spPr>
          <a:xfrm>
            <a:off x="777833" y="89998"/>
            <a:ext cx="7492845" cy="4851622"/>
          </a:xfrm>
          <a:prstGeom prst="rect">
            <a:avLst/>
          </a:prstGeom>
          <a:noFill/>
        </p:spPr>
      </p:pic>
    </p:spTree>
    <p:extLst>
      <p:ext uri="{BB962C8B-B14F-4D97-AF65-F5344CB8AC3E}">
        <p14:creationId xmlns:p14="http://schemas.microsoft.com/office/powerpoint/2010/main" val="399810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poll</a:t>
            </a:r>
            <a:endParaRPr lang="en-US">
              <a:solidFill>
                <a:schemeClr val="accent1"/>
              </a:solidFill>
            </a:endParaRPr>
          </a:p>
        </p:txBody>
      </p:sp>
      <p:sp>
        <p:nvSpPr>
          <p:cNvPr id="5" name="TextBox 4">
            <a:extLst>
              <a:ext uri="{FF2B5EF4-FFF2-40B4-BE49-F238E27FC236}">
                <a16:creationId xmlns:a16="http://schemas.microsoft.com/office/drawing/2014/main" id="{6778B267-18DC-45F7-88F5-1E3720D0CB4F}"/>
              </a:ext>
            </a:extLst>
          </p:cNvPr>
          <p:cNvSpPr txBox="1"/>
          <p:nvPr/>
        </p:nvSpPr>
        <p:spPr>
          <a:xfrm>
            <a:off x="482600" y="1354752"/>
            <a:ext cx="5390494" cy="1592232"/>
          </a:xfrm>
          <a:prstGeom prst="rect">
            <a:avLst/>
          </a:prstGeom>
          <a:noFill/>
        </p:spPr>
        <p:txBody>
          <a:bodyPr wrap="square" lIns="0" tIns="0" rIns="0" bIns="0" rtlCol="0">
            <a:noAutofit/>
          </a:bodyPr>
          <a:lstStyle/>
          <a:p>
            <a:pPr marL="342900" indent="-342900">
              <a:lnSpc>
                <a:spcPct val="150000"/>
              </a:lnSpc>
              <a:spcAft>
                <a:spcPts val="450"/>
              </a:spcAft>
              <a:buFont typeface="+mj-lt"/>
              <a:buAutoNum type="alphaLcParenR"/>
            </a:pPr>
            <a:r>
              <a:rPr lang="en-US"/>
              <a:t>1-3 months</a:t>
            </a:r>
          </a:p>
          <a:p>
            <a:pPr marL="342900" indent="-342900">
              <a:lnSpc>
                <a:spcPct val="150000"/>
              </a:lnSpc>
              <a:spcAft>
                <a:spcPts val="450"/>
              </a:spcAft>
              <a:buFont typeface="+mj-lt"/>
              <a:buAutoNum type="alphaLcParenR"/>
            </a:pPr>
            <a:r>
              <a:rPr lang="en-US"/>
              <a:t>3-6 months</a:t>
            </a:r>
          </a:p>
          <a:p>
            <a:pPr marL="342900" indent="-342900">
              <a:lnSpc>
                <a:spcPct val="150000"/>
              </a:lnSpc>
              <a:spcAft>
                <a:spcPts val="450"/>
              </a:spcAft>
              <a:buFont typeface="+mj-lt"/>
              <a:buAutoNum type="alphaLcParenR"/>
            </a:pPr>
            <a:r>
              <a:rPr lang="en-US"/>
              <a:t>6-9 months</a:t>
            </a:r>
          </a:p>
          <a:p>
            <a:pPr marL="342900" indent="-342900">
              <a:lnSpc>
                <a:spcPct val="150000"/>
              </a:lnSpc>
              <a:spcAft>
                <a:spcPts val="450"/>
              </a:spcAft>
              <a:buFont typeface="+mj-lt"/>
              <a:buAutoNum type="alphaLcParenR"/>
            </a:pPr>
            <a:r>
              <a:rPr lang="en-US"/>
              <a:t>12+ months</a:t>
            </a:r>
          </a:p>
          <a:p>
            <a:pPr marL="342900" indent="-342900">
              <a:lnSpc>
                <a:spcPct val="150000"/>
              </a:lnSpc>
              <a:spcAft>
                <a:spcPts val="450"/>
              </a:spcAft>
              <a:buFont typeface="Arial" panose="020B0604020202020204" pitchFamily="34" charset="0"/>
              <a:buChar char="•"/>
            </a:pPr>
            <a:endParaRPr lang="en-US"/>
          </a:p>
        </p:txBody>
      </p:sp>
      <p:sp>
        <p:nvSpPr>
          <p:cNvPr id="4" name="TextBox 3">
            <a:extLst>
              <a:ext uri="{FF2B5EF4-FFF2-40B4-BE49-F238E27FC236}">
                <a16:creationId xmlns:a16="http://schemas.microsoft.com/office/drawing/2014/main" id="{8CB7DDBC-A74A-4490-BC2E-37A18942428E}"/>
              </a:ext>
            </a:extLst>
          </p:cNvPr>
          <p:cNvSpPr txBox="1"/>
          <p:nvPr/>
        </p:nvSpPr>
        <p:spPr>
          <a:xfrm>
            <a:off x="228600" y="919321"/>
            <a:ext cx="5778500" cy="435430"/>
          </a:xfrm>
          <a:prstGeom prst="rect">
            <a:avLst/>
          </a:prstGeom>
          <a:noFill/>
        </p:spPr>
        <p:txBody>
          <a:bodyPr wrap="square" lIns="0" tIns="0" rIns="0" bIns="0" rtlCol="0">
            <a:noAutofit/>
          </a:bodyPr>
          <a:lstStyle/>
          <a:p>
            <a:pPr>
              <a:spcAft>
                <a:spcPts val="450"/>
              </a:spcAft>
            </a:pPr>
            <a:r>
              <a:rPr lang="en-US" sz="2000"/>
              <a:t>How long should the selection take?</a:t>
            </a:r>
          </a:p>
        </p:txBody>
      </p:sp>
      <p:pic>
        <p:nvPicPr>
          <p:cNvPr id="3" name="Picture 2" descr="Icon&#10;&#10;Description automatically generated">
            <a:extLst>
              <a:ext uri="{FF2B5EF4-FFF2-40B4-BE49-F238E27FC236}">
                <a16:creationId xmlns:a16="http://schemas.microsoft.com/office/drawing/2014/main" id="{ECE32F8F-6E66-47E4-9842-2D8B69F3CC3A}"/>
              </a:ext>
            </a:extLst>
          </p:cNvPr>
          <p:cNvPicPr>
            <a:picLocks noChangeAspect="1"/>
          </p:cNvPicPr>
          <p:nvPr/>
        </p:nvPicPr>
        <p:blipFill>
          <a:blip r:embed="rId3"/>
          <a:stretch>
            <a:fillRect/>
          </a:stretch>
        </p:blipFill>
        <p:spPr>
          <a:xfrm>
            <a:off x="4776849" y="852646"/>
            <a:ext cx="3884551" cy="3884551"/>
          </a:xfrm>
          <a:prstGeom prst="rect">
            <a:avLst/>
          </a:prstGeom>
        </p:spPr>
      </p:pic>
    </p:spTree>
    <p:extLst>
      <p:ext uri="{BB962C8B-B14F-4D97-AF65-F5344CB8AC3E}">
        <p14:creationId xmlns:p14="http://schemas.microsoft.com/office/powerpoint/2010/main" val="838213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C2DE-D87A-B405-73EF-310FA726B3D7}"/>
              </a:ext>
            </a:extLst>
          </p:cNvPr>
          <p:cNvSpPr>
            <a:spLocks noGrp="1"/>
          </p:cNvSpPr>
          <p:nvPr>
            <p:ph type="title"/>
          </p:nvPr>
        </p:nvSpPr>
        <p:spPr/>
        <p:txBody>
          <a:bodyPr/>
          <a:lstStyle/>
          <a:p>
            <a:r>
              <a:rPr lang="en-US">
                <a:cs typeface="Calibri"/>
              </a:rPr>
              <a:t>Selection "START"</a:t>
            </a:r>
            <a:endParaRPr lang="en-US"/>
          </a:p>
        </p:txBody>
      </p:sp>
      <p:pic>
        <p:nvPicPr>
          <p:cNvPr id="7" name="Picture 6">
            <a:extLst>
              <a:ext uri="{FF2B5EF4-FFF2-40B4-BE49-F238E27FC236}">
                <a16:creationId xmlns:a16="http://schemas.microsoft.com/office/drawing/2014/main" id="{6784E640-3C54-4424-0B83-1847BA7E70C8}"/>
              </a:ext>
            </a:extLst>
          </p:cNvPr>
          <p:cNvPicPr>
            <a:picLocks noChangeAspect="1"/>
          </p:cNvPicPr>
          <p:nvPr/>
        </p:nvPicPr>
        <p:blipFill>
          <a:blip r:embed="rId2"/>
          <a:stretch>
            <a:fillRect/>
          </a:stretch>
        </p:blipFill>
        <p:spPr>
          <a:xfrm>
            <a:off x="1644144" y="998220"/>
            <a:ext cx="5855712" cy="3622814"/>
          </a:xfrm>
          <a:prstGeom prst="rect">
            <a:avLst/>
          </a:prstGeom>
        </p:spPr>
      </p:pic>
    </p:spTree>
    <p:extLst>
      <p:ext uri="{BB962C8B-B14F-4D97-AF65-F5344CB8AC3E}">
        <p14:creationId xmlns:p14="http://schemas.microsoft.com/office/powerpoint/2010/main" val="232622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C3FA-BD17-4513-860D-2B64C6E08329}"/>
              </a:ext>
            </a:extLst>
          </p:cNvPr>
          <p:cNvSpPr>
            <a:spLocks noGrp="1"/>
          </p:cNvSpPr>
          <p:nvPr>
            <p:ph type="title"/>
          </p:nvPr>
        </p:nvSpPr>
        <p:spPr/>
        <p:txBody>
          <a:bodyPr/>
          <a:lstStyle/>
          <a:p>
            <a:r>
              <a:rPr lang="en-US"/>
              <a:t>Exercise: </a:t>
            </a:r>
            <a:r>
              <a:rPr lang="en-US" b="0"/>
              <a:t>Our Main Concern Is…</a:t>
            </a:r>
          </a:p>
        </p:txBody>
      </p:sp>
      <p:sp>
        <p:nvSpPr>
          <p:cNvPr id="3" name="Text Placeholder 2">
            <a:extLst>
              <a:ext uri="{FF2B5EF4-FFF2-40B4-BE49-F238E27FC236}">
                <a16:creationId xmlns:a16="http://schemas.microsoft.com/office/drawing/2014/main" id="{10E717F1-089C-45DD-A3F9-307962852A65}"/>
              </a:ext>
            </a:extLst>
          </p:cNvPr>
          <p:cNvSpPr>
            <a:spLocks noGrp="1"/>
          </p:cNvSpPr>
          <p:nvPr>
            <p:ph sz="quarter" idx="10"/>
          </p:nvPr>
        </p:nvSpPr>
        <p:spPr>
          <a:xfrm>
            <a:off x="367644" y="942976"/>
            <a:ext cx="8547755" cy="3736600"/>
          </a:xfrm>
        </p:spPr>
        <p:txBody>
          <a:bodyPr vert="horz" lIns="0" tIns="0" rIns="0" bIns="0" rtlCol="0" anchor="t">
            <a:noAutofit/>
          </a:bodyPr>
          <a:lstStyle/>
          <a:p>
            <a:pPr marL="0" lvl="1" indent="0">
              <a:buNone/>
            </a:pPr>
            <a:r>
              <a:rPr lang="en-US"/>
              <a:t>WORD WALL (Post-Its)</a:t>
            </a:r>
          </a:p>
          <a:p>
            <a:pPr marL="0" lvl="1" indent="0">
              <a:buNone/>
            </a:pPr>
            <a:endParaRPr lang="en-US"/>
          </a:p>
          <a:p>
            <a:pPr marL="0" lvl="1" indent="0">
              <a:buNone/>
            </a:pPr>
            <a:r>
              <a:rPr lang="en-US"/>
              <a:t>What are your system concerns?</a:t>
            </a:r>
          </a:p>
          <a:p>
            <a:pPr marL="0" lvl="1" indent="0">
              <a:buNone/>
            </a:pPr>
            <a:r>
              <a:rPr lang="en-US"/>
              <a:t>What are your vendor concerns?</a:t>
            </a:r>
          </a:p>
          <a:p>
            <a:pPr marL="0" lvl="1" indent="0">
              <a:buNone/>
            </a:pPr>
            <a:r>
              <a:rPr lang="en-US"/>
              <a:t>I want to make sure we cover….</a:t>
            </a:r>
          </a:p>
          <a:p>
            <a:pPr marL="0" lvl="1" indent="0">
              <a:buNone/>
            </a:pPr>
            <a:r>
              <a:rPr lang="en-US"/>
              <a:t>What is your confidence level?</a:t>
            </a:r>
          </a:p>
        </p:txBody>
      </p:sp>
      <p:pic>
        <p:nvPicPr>
          <p:cNvPr id="5" name="Picture 4" descr="A picture containing building&#10;&#10;Description automatically generated">
            <a:extLst>
              <a:ext uri="{FF2B5EF4-FFF2-40B4-BE49-F238E27FC236}">
                <a16:creationId xmlns:a16="http://schemas.microsoft.com/office/drawing/2014/main" id="{13C09AB2-612D-4830-BCC8-3E360DF96365}"/>
              </a:ext>
            </a:extLst>
          </p:cNvPr>
          <p:cNvPicPr>
            <a:picLocks noChangeAspect="1"/>
          </p:cNvPicPr>
          <p:nvPr/>
        </p:nvPicPr>
        <p:blipFill>
          <a:blip r:embed="rId3"/>
          <a:stretch>
            <a:fillRect/>
          </a:stretch>
        </p:blipFill>
        <p:spPr>
          <a:xfrm>
            <a:off x="5079221" y="1177816"/>
            <a:ext cx="3266920" cy="3266920"/>
          </a:xfrm>
          <a:prstGeom prst="rect">
            <a:avLst/>
          </a:prstGeom>
        </p:spPr>
      </p:pic>
    </p:spTree>
    <p:extLst>
      <p:ext uri="{BB962C8B-B14F-4D97-AF65-F5344CB8AC3E}">
        <p14:creationId xmlns:p14="http://schemas.microsoft.com/office/powerpoint/2010/main" val="339182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4" name="Picture 3" descr="A picture containing indoor&#10;&#10;Description automatically generated">
            <a:extLst>
              <a:ext uri="{FF2B5EF4-FFF2-40B4-BE49-F238E27FC236}">
                <a16:creationId xmlns:a16="http://schemas.microsoft.com/office/drawing/2014/main" id="{C46F444F-1CD2-4EE0-9108-6AF5E16F4BF8}"/>
              </a:ext>
            </a:extLst>
          </p:cNvPr>
          <p:cNvPicPr>
            <a:picLocks noChangeAspect="1"/>
          </p:cNvPicPr>
          <p:nvPr/>
        </p:nvPicPr>
        <p:blipFill>
          <a:blip r:embed="rId3"/>
          <a:stretch>
            <a:fillRect/>
          </a:stretch>
        </p:blipFill>
        <p:spPr>
          <a:xfrm>
            <a:off x="0" y="1896971"/>
            <a:ext cx="9144000" cy="1844632"/>
          </a:xfrm>
          <a:prstGeom prst="rect">
            <a:avLst/>
          </a:prstGeom>
        </p:spPr>
      </p:pic>
      <p:sp>
        <p:nvSpPr>
          <p:cNvPr id="143" name="Shape 143"/>
          <p:cNvSpPr/>
          <p:nvPr/>
        </p:nvSpPr>
        <p:spPr>
          <a:xfrm>
            <a:off x="534224" y="1405949"/>
            <a:ext cx="8497296" cy="1950534"/>
          </a:xfrm>
          <a:prstGeom prst="rect">
            <a:avLst/>
          </a:prstGeom>
          <a:noFill/>
          <a:ln>
            <a:noFill/>
          </a:ln>
        </p:spPr>
        <p:txBody>
          <a:bodyPr lIns="91425" tIns="45700" rIns="91425" bIns="45700" anchor="t" anchorCtr="0">
            <a:noAutofit/>
          </a:bodyPr>
          <a:lstStyle/>
          <a:p>
            <a:pPr marR="0" lvl="0" algn="l" rtl="0">
              <a:spcBef>
                <a:spcPts val="600"/>
              </a:spcBef>
            </a:pPr>
            <a:endParaRPr sz="1600">
              <a:solidFill>
                <a:schemeClr val="dk1"/>
              </a:solidFill>
              <a:latin typeface="Avenir"/>
              <a:ea typeface="Avenir"/>
              <a:cs typeface="Avenir"/>
              <a:sym typeface="Avenir"/>
            </a:endParaRPr>
          </a:p>
        </p:txBody>
      </p:sp>
      <p:sp>
        <p:nvSpPr>
          <p:cNvPr id="6" name="Title 5">
            <a:extLst>
              <a:ext uri="{FF2B5EF4-FFF2-40B4-BE49-F238E27FC236}">
                <a16:creationId xmlns:a16="http://schemas.microsoft.com/office/drawing/2014/main" id="{A2C4ED58-48E2-4385-8C71-81D0B55AED68}"/>
              </a:ext>
            </a:extLst>
          </p:cNvPr>
          <p:cNvSpPr>
            <a:spLocks noGrp="1"/>
          </p:cNvSpPr>
          <p:nvPr>
            <p:ph type="title"/>
          </p:nvPr>
        </p:nvSpPr>
        <p:spPr/>
        <p:txBody>
          <a:bodyPr/>
          <a:lstStyle/>
          <a:p>
            <a:r>
              <a:rPr lang="en-US"/>
              <a:t>System Selection Phases</a:t>
            </a:r>
          </a:p>
        </p:txBody>
      </p:sp>
      <p:sp>
        <p:nvSpPr>
          <p:cNvPr id="5" name="TextBox 4">
            <a:extLst>
              <a:ext uri="{FF2B5EF4-FFF2-40B4-BE49-F238E27FC236}">
                <a16:creationId xmlns:a16="http://schemas.microsoft.com/office/drawing/2014/main" id="{D46A4DBA-F568-4DFD-8519-375E15962EAF}"/>
              </a:ext>
            </a:extLst>
          </p:cNvPr>
          <p:cNvSpPr txBox="1"/>
          <p:nvPr/>
        </p:nvSpPr>
        <p:spPr>
          <a:xfrm>
            <a:off x="351263" y="2369626"/>
            <a:ext cx="1293541" cy="261262"/>
          </a:xfrm>
          <a:prstGeom prst="rect">
            <a:avLst/>
          </a:prstGeom>
          <a:noFill/>
        </p:spPr>
        <p:txBody>
          <a:bodyPr wrap="square" lIns="0" tIns="0" rIns="0" bIns="0" rtlCol="0">
            <a:noAutofit/>
          </a:bodyPr>
          <a:lstStyle/>
          <a:p>
            <a:pPr algn="ctr"/>
            <a:r>
              <a:rPr lang="en-US" sz="1600"/>
              <a:t>Kickoff Meeting</a:t>
            </a:r>
          </a:p>
        </p:txBody>
      </p:sp>
      <p:sp>
        <p:nvSpPr>
          <p:cNvPr id="9" name="TextBox 8">
            <a:extLst>
              <a:ext uri="{FF2B5EF4-FFF2-40B4-BE49-F238E27FC236}">
                <a16:creationId xmlns:a16="http://schemas.microsoft.com/office/drawing/2014/main" id="{DB2D870E-6868-4F8A-9FC4-6E8CC2A5141A}"/>
              </a:ext>
            </a:extLst>
          </p:cNvPr>
          <p:cNvSpPr txBox="1"/>
          <p:nvPr/>
        </p:nvSpPr>
        <p:spPr>
          <a:xfrm>
            <a:off x="1644804" y="2967234"/>
            <a:ext cx="1293541" cy="261262"/>
          </a:xfrm>
          <a:prstGeom prst="rect">
            <a:avLst/>
          </a:prstGeom>
          <a:noFill/>
        </p:spPr>
        <p:txBody>
          <a:bodyPr wrap="square" lIns="0" tIns="0" rIns="0" bIns="0" rtlCol="0">
            <a:noAutofit/>
          </a:bodyPr>
          <a:lstStyle/>
          <a:p>
            <a:pPr algn="ctr"/>
            <a:r>
              <a:rPr lang="en-US" sz="1600"/>
              <a:t>Charter</a:t>
            </a:r>
          </a:p>
        </p:txBody>
      </p:sp>
      <p:sp>
        <p:nvSpPr>
          <p:cNvPr id="10" name="TextBox 9">
            <a:extLst>
              <a:ext uri="{FF2B5EF4-FFF2-40B4-BE49-F238E27FC236}">
                <a16:creationId xmlns:a16="http://schemas.microsoft.com/office/drawing/2014/main" id="{F45AB406-D2FC-45F2-A503-853BA5498E6C}"/>
              </a:ext>
            </a:extLst>
          </p:cNvPr>
          <p:cNvSpPr txBox="1"/>
          <p:nvPr/>
        </p:nvSpPr>
        <p:spPr>
          <a:xfrm>
            <a:off x="3190890" y="2369626"/>
            <a:ext cx="1293541" cy="261262"/>
          </a:xfrm>
          <a:prstGeom prst="rect">
            <a:avLst/>
          </a:prstGeom>
          <a:noFill/>
        </p:spPr>
        <p:txBody>
          <a:bodyPr wrap="square" lIns="0" tIns="0" rIns="0" bIns="0" rtlCol="0">
            <a:noAutofit/>
          </a:bodyPr>
          <a:lstStyle/>
          <a:p>
            <a:pPr algn="ctr"/>
            <a:r>
              <a:rPr lang="en-US" sz="1600"/>
              <a:t>RFP</a:t>
            </a:r>
          </a:p>
        </p:txBody>
      </p:sp>
      <p:sp>
        <p:nvSpPr>
          <p:cNvPr id="11" name="TextBox 10">
            <a:extLst>
              <a:ext uri="{FF2B5EF4-FFF2-40B4-BE49-F238E27FC236}">
                <a16:creationId xmlns:a16="http://schemas.microsoft.com/office/drawing/2014/main" id="{A1DF21B5-F195-4FF7-AE1D-22E672C1303F}"/>
              </a:ext>
            </a:extLst>
          </p:cNvPr>
          <p:cNvSpPr txBox="1"/>
          <p:nvPr/>
        </p:nvSpPr>
        <p:spPr>
          <a:xfrm>
            <a:off x="4706259" y="2967234"/>
            <a:ext cx="1293541" cy="261262"/>
          </a:xfrm>
          <a:prstGeom prst="rect">
            <a:avLst/>
          </a:prstGeom>
          <a:noFill/>
        </p:spPr>
        <p:txBody>
          <a:bodyPr wrap="square" lIns="0" tIns="0" rIns="0" bIns="0" rtlCol="0">
            <a:noAutofit/>
          </a:bodyPr>
          <a:lstStyle/>
          <a:p>
            <a:pPr algn="ctr"/>
            <a:r>
              <a:rPr lang="en-US" sz="1600"/>
              <a:t>Demo</a:t>
            </a:r>
          </a:p>
        </p:txBody>
      </p:sp>
      <p:sp>
        <p:nvSpPr>
          <p:cNvPr id="12" name="TextBox 11">
            <a:extLst>
              <a:ext uri="{FF2B5EF4-FFF2-40B4-BE49-F238E27FC236}">
                <a16:creationId xmlns:a16="http://schemas.microsoft.com/office/drawing/2014/main" id="{9DB69682-A571-4710-9698-CEEC3F2EB067}"/>
              </a:ext>
            </a:extLst>
          </p:cNvPr>
          <p:cNvSpPr txBox="1"/>
          <p:nvPr/>
        </p:nvSpPr>
        <p:spPr>
          <a:xfrm>
            <a:off x="6138312" y="2369626"/>
            <a:ext cx="1496570" cy="261262"/>
          </a:xfrm>
          <a:prstGeom prst="rect">
            <a:avLst/>
          </a:prstGeom>
          <a:noFill/>
        </p:spPr>
        <p:txBody>
          <a:bodyPr wrap="square" lIns="0" tIns="0" rIns="0" bIns="0" rtlCol="0">
            <a:noAutofit/>
          </a:bodyPr>
          <a:lstStyle/>
          <a:p>
            <a:pPr algn="ctr"/>
            <a:r>
              <a:rPr lang="en-US" sz="1600"/>
              <a:t>Decision Process</a:t>
            </a:r>
          </a:p>
        </p:txBody>
      </p:sp>
      <p:sp>
        <p:nvSpPr>
          <p:cNvPr id="13" name="TextBox 12">
            <a:extLst>
              <a:ext uri="{FF2B5EF4-FFF2-40B4-BE49-F238E27FC236}">
                <a16:creationId xmlns:a16="http://schemas.microsoft.com/office/drawing/2014/main" id="{7F31C639-14E5-4E22-BB8B-ED47E5BF4D2C}"/>
              </a:ext>
            </a:extLst>
          </p:cNvPr>
          <p:cNvSpPr txBox="1"/>
          <p:nvPr/>
        </p:nvSpPr>
        <p:spPr>
          <a:xfrm>
            <a:off x="7418832" y="2967234"/>
            <a:ext cx="1496570" cy="261262"/>
          </a:xfrm>
          <a:prstGeom prst="rect">
            <a:avLst/>
          </a:prstGeom>
          <a:noFill/>
        </p:spPr>
        <p:txBody>
          <a:bodyPr wrap="square" lIns="0" tIns="0" rIns="0" bIns="0" rtlCol="0" anchor="t">
            <a:noAutofit/>
          </a:bodyPr>
          <a:lstStyle/>
          <a:p>
            <a:pPr algn="ctr"/>
            <a:r>
              <a:rPr lang="en-US" sz="1600"/>
              <a:t>Make a Decision</a:t>
            </a:r>
            <a:endParaRPr lang="en-US" sz="1600">
              <a:cs typeface="Calibri"/>
            </a:endParaRPr>
          </a:p>
        </p:txBody>
      </p:sp>
      <p:pic>
        <p:nvPicPr>
          <p:cNvPr id="16" name="Picture 15" descr="Icon&#10;&#10;Description automatically generated">
            <a:extLst>
              <a:ext uri="{FF2B5EF4-FFF2-40B4-BE49-F238E27FC236}">
                <a16:creationId xmlns:a16="http://schemas.microsoft.com/office/drawing/2014/main" id="{23C3A788-3F66-439C-875E-119158C93963}"/>
              </a:ext>
            </a:extLst>
          </p:cNvPr>
          <p:cNvPicPr>
            <a:picLocks noChangeAspect="1"/>
          </p:cNvPicPr>
          <p:nvPr/>
        </p:nvPicPr>
        <p:blipFill>
          <a:blip r:embed="rId4"/>
          <a:stretch>
            <a:fillRect/>
          </a:stretch>
        </p:blipFill>
        <p:spPr>
          <a:xfrm>
            <a:off x="1698148" y="3314245"/>
            <a:ext cx="1186851" cy="1186851"/>
          </a:xfrm>
          <a:prstGeom prst="rect">
            <a:avLst/>
          </a:prstGeom>
        </p:spPr>
      </p:pic>
      <p:pic>
        <p:nvPicPr>
          <p:cNvPr id="20" name="Picture 19" descr="Chart&#10;&#10;Description automatically generated">
            <a:extLst>
              <a:ext uri="{FF2B5EF4-FFF2-40B4-BE49-F238E27FC236}">
                <a16:creationId xmlns:a16="http://schemas.microsoft.com/office/drawing/2014/main" id="{BB7B9AAD-2DAA-47E8-AF31-2A7448DAA381}"/>
              </a:ext>
            </a:extLst>
          </p:cNvPr>
          <p:cNvPicPr>
            <a:picLocks noChangeAspect="1"/>
          </p:cNvPicPr>
          <p:nvPr/>
        </p:nvPicPr>
        <p:blipFill>
          <a:blip r:embed="rId5"/>
          <a:stretch>
            <a:fillRect/>
          </a:stretch>
        </p:blipFill>
        <p:spPr>
          <a:xfrm>
            <a:off x="3243300" y="1114662"/>
            <a:ext cx="1188720" cy="1188720"/>
          </a:xfrm>
          <a:prstGeom prst="rect">
            <a:avLst/>
          </a:prstGeom>
        </p:spPr>
      </p:pic>
      <p:pic>
        <p:nvPicPr>
          <p:cNvPr id="21" name="Picture 20" descr="Graphical user interface, application, icon&#10;&#10;Description automatically generated">
            <a:extLst>
              <a:ext uri="{FF2B5EF4-FFF2-40B4-BE49-F238E27FC236}">
                <a16:creationId xmlns:a16="http://schemas.microsoft.com/office/drawing/2014/main" id="{EED4559F-624C-4DC1-9C9F-C7881E2760A1}"/>
              </a:ext>
            </a:extLst>
          </p:cNvPr>
          <p:cNvPicPr>
            <a:picLocks noChangeAspect="1"/>
          </p:cNvPicPr>
          <p:nvPr/>
        </p:nvPicPr>
        <p:blipFill>
          <a:blip r:embed="rId6"/>
          <a:stretch>
            <a:fillRect/>
          </a:stretch>
        </p:blipFill>
        <p:spPr>
          <a:xfrm>
            <a:off x="6292237" y="1114662"/>
            <a:ext cx="1188720" cy="1188720"/>
          </a:xfrm>
          <a:prstGeom prst="rect">
            <a:avLst/>
          </a:prstGeom>
        </p:spPr>
      </p:pic>
      <p:pic>
        <p:nvPicPr>
          <p:cNvPr id="22" name="Picture 21" descr="Application, icon&#10;&#10;Description automatically generated">
            <a:extLst>
              <a:ext uri="{FF2B5EF4-FFF2-40B4-BE49-F238E27FC236}">
                <a16:creationId xmlns:a16="http://schemas.microsoft.com/office/drawing/2014/main" id="{3CA549BF-9977-4D52-8918-55B060DA6BF7}"/>
              </a:ext>
            </a:extLst>
          </p:cNvPr>
          <p:cNvPicPr>
            <a:picLocks noChangeAspect="1"/>
          </p:cNvPicPr>
          <p:nvPr/>
        </p:nvPicPr>
        <p:blipFill>
          <a:blip r:embed="rId7"/>
          <a:stretch>
            <a:fillRect/>
          </a:stretch>
        </p:blipFill>
        <p:spPr>
          <a:xfrm>
            <a:off x="7572757" y="3291008"/>
            <a:ext cx="1188720" cy="1188720"/>
          </a:xfrm>
          <a:prstGeom prst="rect">
            <a:avLst/>
          </a:prstGeom>
        </p:spPr>
      </p:pic>
      <p:pic>
        <p:nvPicPr>
          <p:cNvPr id="3" name="Picture 2" descr="Icon&#10;&#10;Description automatically generated with low confidence">
            <a:extLst>
              <a:ext uri="{FF2B5EF4-FFF2-40B4-BE49-F238E27FC236}">
                <a16:creationId xmlns:a16="http://schemas.microsoft.com/office/drawing/2014/main" id="{9406A3F8-F61A-46C9-9F4C-13F8E563AFE5}"/>
              </a:ext>
            </a:extLst>
          </p:cNvPr>
          <p:cNvPicPr>
            <a:picLocks noChangeAspect="1"/>
          </p:cNvPicPr>
          <p:nvPr/>
        </p:nvPicPr>
        <p:blipFill>
          <a:blip r:embed="rId8"/>
          <a:stretch>
            <a:fillRect/>
          </a:stretch>
        </p:blipFill>
        <p:spPr>
          <a:xfrm>
            <a:off x="389717" y="1108817"/>
            <a:ext cx="1188720" cy="1188720"/>
          </a:xfrm>
          <a:prstGeom prst="rect">
            <a:avLst/>
          </a:prstGeom>
        </p:spPr>
      </p:pic>
      <p:pic>
        <p:nvPicPr>
          <p:cNvPr id="8" name="Picture 7" descr="Graphical user interface, icon&#10;&#10;Description automatically generated">
            <a:extLst>
              <a:ext uri="{FF2B5EF4-FFF2-40B4-BE49-F238E27FC236}">
                <a16:creationId xmlns:a16="http://schemas.microsoft.com/office/drawing/2014/main" id="{E6605F61-0F8D-4218-A61F-0BC826522235}"/>
              </a:ext>
            </a:extLst>
          </p:cNvPr>
          <p:cNvPicPr>
            <a:picLocks noChangeAspect="1"/>
          </p:cNvPicPr>
          <p:nvPr/>
        </p:nvPicPr>
        <p:blipFill>
          <a:blip r:embed="rId9"/>
          <a:stretch>
            <a:fillRect/>
          </a:stretch>
        </p:blipFill>
        <p:spPr>
          <a:xfrm>
            <a:off x="4667229" y="3221870"/>
            <a:ext cx="1371600" cy="1371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F777706-A513-4BFA-ACF6-2B29E950700C}"/>
              </a:ext>
            </a:extLst>
          </p:cNvPr>
          <p:cNvSpPr>
            <a:spLocks noGrp="1"/>
          </p:cNvSpPr>
          <p:nvPr>
            <p:ph type="title"/>
          </p:nvPr>
        </p:nvSpPr>
        <p:spPr/>
        <p:txBody>
          <a:bodyPr/>
          <a:lstStyle/>
          <a:p>
            <a:r>
              <a:rPr lang="en-US"/>
              <a:t>Core team - Selection</a:t>
            </a:r>
            <a:endParaRPr lang="en-US" sz="2700" b="0"/>
          </a:p>
        </p:txBody>
      </p:sp>
      <p:sp>
        <p:nvSpPr>
          <p:cNvPr id="4" name="TextBox 3">
            <a:extLst>
              <a:ext uri="{FF2B5EF4-FFF2-40B4-BE49-F238E27FC236}">
                <a16:creationId xmlns:a16="http://schemas.microsoft.com/office/drawing/2014/main" id="{0C0691CE-C07C-4C3B-8E9A-73FBFE5661E3}"/>
              </a:ext>
            </a:extLst>
          </p:cNvPr>
          <p:cNvSpPr txBox="1"/>
          <p:nvPr/>
        </p:nvSpPr>
        <p:spPr>
          <a:xfrm>
            <a:off x="469900" y="1354752"/>
            <a:ext cx="5403194" cy="1592232"/>
          </a:xfrm>
          <a:prstGeom prst="rect">
            <a:avLst/>
          </a:prstGeom>
          <a:noFill/>
        </p:spPr>
        <p:txBody>
          <a:bodyPr wrap="square" lIns="0" tIns="0" rIns="0" bIns="0" rtlCol="0">
            <a:noAutofit/>
          </a:bodyPr>
          <a:lstStyle/>
          <a:p>
            <a:pPr marL="342900" indent="-342900">
              <a:lnSpc>
                <a:spcPct val="150000"/>
              </a:lnSpc>
              <a:spcAft>
                <a:spcPts val="450"/>
              </a:spcAft>
              <a:buFont typeface="Arial" panose="020B0604020202020204" pitchFamily="34" charset="0"/>
              <a:buChar char="•"/>
            </a:pPr>
            <a:r>
              <a:rPr lang="en-US"/>
              <a:t>Decision Maker</a:t>
            </a:r>
          </a:p>
          <a:p>
            <a:pPr marL="342900" indent="-342900">
              <a:lnSpc>
                <a:spcPct val="150000"/>
              </a:lnSpc>
              <a:spcAft>
                <a:spcPts val="450"/>
              </a:spcAft>
              <a:buFont typeface="Arial" panose="020B0604020202020204" pitchFamily="34" charset="0"/>
              <a:buChar char="•"/>
            </a:pPr>
            <a:r>
              <a:rPr lang="en-US"/>
              <a:t>Business Owners</a:t>
            </a:r>
          </a:p>
          <a:p>
            <a:pPr marL="342900" indent="-342900">
              <a:lnSpc>
                <a:spcPct val="150000"/>
              </a:lnSpc>
              <a:spcAft>
                <a:spcPts val="450"/>
              </a:spcAft>
              <a:buFont typeface="Arial" panose="020B0604020202020204" pitchFamily="34" charset="0"/>
              <a:buChar char="•"/>
            </a:pPr>
            <a:r>
              <a:rPr lang="en-US"/>
              <a:t>Finance</a:t>
            </a:r>
          </a:p>
          <a:p>
            <a:pPr marL="342900" indent="-342900">
              <a:lnSpc>
                <a:spcPct val="150000"/>
              </a:lnSpc>
              <a:spcAft>
                <a:spcPts val="450"/>
              </a:spcAft>
              <a:buFont typeface="Arial" panose="020B0604020202020204" pitchFamily="34" charset="0"/>
              <a:buChar char="•"/>
            </a:pPr>
            <a:r>
              <a:rPr lang="en-US"/>
              <a:t>Marketing/Communication</a:t>
            </a:r>
          </a:p>
          <a:p>
            <a:pPr marL="342900" indent="-342900">
              <a:lnSpc>
                <a:spcPct val="150000"/>
              </a:lnSpc>
              <a:spcAft>
                <a:spcPts val="450"/>
              </a:spcAft>
              <a:buFont typeface="Arial" panose="020B0604020202020204" pitchFamily="34" charset="0"/>
              <a:buChar char="•"/>
            </a:pPr>
            <a:r>
              <a:rPr lang="en-US"/>
              <a:t>Customer Service</a:t>
            </a:r>
          </a:p>
          <a:p>
            <a:pPr marL="342900" indent="-342900">
              <a:lnSpc>
                <a:spcPct val="150000"/>
              </a:lnSpc>
              <a:spcAft>
                <a:spcPts val="450"/>
              </a:spcAft>
              <a:buFont typeface="Arial" panose="020B0604020202020204" pitchFamily="34" charset="0"/>
              <a:buChar char="•"/>
            </a:pPr>
            <a:endParaRPr lang="en-US"/>
          </a:p>
        </p:txBody>
      </p:sp>
      <p:sp>
        <p:nvSpPr>
          <p:cNvPr id="6" name="TextBox 5">
            <a:extLst>
              <a:ext uri="{FF2B5EF4-FFF2-40B4-BE49-F238E27FC236}">
                <a16:creationId xmlns:a16="http://schemas.microsoft.com/office/drawing/2014/main" id="{D306E0A9-2931-4AAC-B36E-D01E0A5EF7C6}"/>
              </a:ext>
            </a:extLst>
          </p:cNvPr>
          <p:cNvSpPr txBox="1"/>
          <p:nvPr/>
        </p:nvSpPr>
        <p:spPr>
          <a:xfrm>
            <a:off x="228599" y="919321"/>
            <a:ext cx="8686801" cy="435430"/>
          </a:xfrm>
          <a:prstGeom prst="rect">
            <a:avLst/>
          </a:prstGeom>
          <a:noFill/>
        </p:spPr>
        <p:txBody>
          <a:bodyPr wrap="square" lIns="0" tIns="0" rIns="0" bIns="0" rtlCol="0">
            <a:noAutofit/>
          </a:bodyPr>
          <a:lstStyle/>
          <a:p>
            <a:pPr>
              <a:spcAft>
                <a:spcPts val="450"/>
              </a:spcAft>
            </a:pPr>
            <a:r>
              <a:rPr lang="en-US" sz="2000"/>
              <a:t>How many people should be on your core team? Do you have the following?</a:t>
            </a:r>
          </a:p>
        </p:txBody>
      </p:sp>
      <p:pic>
        <p:nvPicPr>
          <p:cNvPr id="2" name="Picture 6">
            <a:extLst>
              <a:ext uri="{FF2B5EF4-FFF2-40B4-BE49-F238E27FC236}">
                <a16:creationId xmlns:a16="http://schemas.microsoft.com/office/drawing/2014/main" id="{090AB9D9-69FA-42A3-77C6-6479AA3E86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3410" y="1414764"/>
            <a:ext cx="4171946" cy="2660952"/>
          </a:xfrm>
          <a:prstGeom prst="rect">
            <a:avLst/>
          </a:prstGeom>
          <a:solidFill>
            <a:srgbClr val="FFFFFF"/>
          </a:solidFill>
        </p:spPr>
      </p:pic>
    </p:spTree>
    <p:extLst>
      <p:ext uri="{BB962C8B-B14F-4D97-AF65-F5344CB8AC3E}">
        <p14:creationId xmlns:p14="http://schemas.microsoft.com/office/powerpoint/2010/main" val="231597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C14A4-E8B9-196F-DC05-9B424AE26123}"/>
              </a:ext>
            </a:extLst>
          </p:cNvPr>
          <p:cNvSpPr>
            <a:spLocks noGrp="1"/>
          </p:cNvSpPr>
          <p:nvPr>
            <p:ph type="title"/>
          </p:nvPr>
        </p:nvSpPr>
        <p:spPr/>
        <p:txBody>
          <a:bodyPr/>
          <a:lstStyle/>
          <a:p>
            <a:r>
              <a:rPr lang="en-US"/>
              <a:t>Selection Time Commitment</a:t>
            </a:r>
          </a:p>
        </p:txBody>
      </p:sp>
      <p:graphicFrame>
        <p:nvGraphicFramePr>
          <p:cNvPr id="3" name="Table 2">
            <a:extLst>
              <a:ext uri="{FF2B5EF4-FFF2-40B4-BE49-F238E27FC236}">
                <a16:creationId xmlns:a16="http://schemas.microsoft.com/office/drawing/2014/main" id="{C8C598E7-D679-247E-6F80-96D4E2893EDD}"/>
              </a:ext>
            </a:extLst>
          </p:cNvPr>
          <p:cNvGraphicFramePr>
            <a:graphicFrameLocks noGrp="1"/>
          </p:cNvGraphicFramePr>
          <p:nvPr>
            <p:extLst>
              <p:ext uri="{D42A27DB-BD31-4B8C-83A1-F6EECF244321}">
                <p14:modId xmlns:p14="http://schemas.microsoft.com/office/powerpoint/2010/main" val="3072577307"/>
              </p:ext>
            </p:extLst>
          </p:nvPr>
        </p:nvGraphicFramePr>
        <p:xfrm>
          <a:off x="388620" y="949647"/>
          <a:ext cx="7847653" cy="3787580"/>
        </p:xfrm>
        <a:graphic>
          <a:graphicData uri="http://schemas.openxmlformats.org/drawingml/2006/table">
            <a:tbl>
              <a:tblPr firstRow="1" firstCol="1" bandRow="1">
                <a:tableStyleId>{F9B91942-7DFE-4171-B12E-FCB0357244B2}</a:tableStyleId>
              </a:tblPr>
              <a:tblGrid>
                <a:gridCol w="2635404">
                  <a:extLst>
                    <a:ext uri="{9D8B030D-6E8A-4147-A177-3AD203B41FA5}">
                      <a16:colId xmlns:a16="http://schemas.microsoft.com/office/drawing/2014/main" val="2034609699"/>
                    </a:ext>
                  </a:extLst>
                </a:gridCol>
                <a:gridCol w="785017">
                  <a:extLst>
                    <a:ext uri="{9D8B030D-6E8A-4147-A177-3AD203B41FA5}">
                      <a16:colId xmlns:a16="http://schemas.microsoft.com/office/drawing/2014/main" val="2222508450"/>
                    </a:ext>
                  </a:extLst>
                </a:gridCol>
                <a:gridCol w="2635404">
                  <a:extLst>
                    <a:ext uri="{9D8B030D-6E8A-4147-A177-3AD203B41FA5}">
                      <a16:colId xmlns:a16="http://schemas.microsoft.com/office/drawing/2014/main" val="2514463601"/>
                    </a:ext>
                  </a:extLst>
                </a:gridCol>
                <a:gridCol w="895914">
                  <a:extLst>
                    <a:ext uri="{9D8B030D-6E8A-4147-A177-3AD203B41FA5}">
                      <a16:colId xmlns:a16="http://schemas.microsoft.com/office/drawing/2014/main" val="1881100270"/>
                    </a:ext>
                  </a:extLst>
                </a:gridCol>
                <a:gridCol w="895914">
                  <a:extLst>
                    <a:ext uri="{9D8B030D-6E8A-4147-A177-3AD203B41FA5}">
                      <a16:colId xmlns:a16="http://schemas.microsoft.com/office/drawing/2014/main" val="496524907"/>
                    </a:ext>
                  </a:extLst>
                </a:gridCol>
              </a:tblGrid>
              <a:tr h="182306">
                <a:tc gridSpan="3">
                  <a:txBody>
                    <a:bodyPr/>
                    <a:lstStyle/>
                    <a:p>
                      <a:pPr marL="0" marR="0">
                        <a:lnSpc>
                          <a:spcPct val="110000"/>
                        </a:lnSpc>
                        <a:spcBef>
                          <a:spcPts val="0"/>
                        </a:spcBef>
                        <a:spcAft>
                          <a:spcPts val="0"/>
                        </a:spcAft>
                      </a:pPr>
                      <a:r>
                        <a:rPr lang="en-C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hMerge="1">
                  <a:txBody>
                    <a:bodyPr/>
                    <a:lstStyle/>
                    <a:p>
                      <a:endParaRPr lang="en-US"/>
                    </a:p>
                  </a:txBody>
                  <a:tcPr/>
                </a:tc>
                <a:tc hMerge="1">
                  <a:txBody>
                    <a:bodyPr/>
                    <a:lstStyle/>
                    <a:p>
                      <a:endParaRPr lang="en-US"/>
                    </a:p>
                  </a:txBody>
                  <a:tcPr/>
                </a:tc>
                <a:tc gridSpan="2">
                  <a:txBody>
                    <a:bodyPr/>
                    <a:lstStyle/>
                    <a:p>
                      <a:pPr marL="0" marR="0">
                        <a:lnSpc>
                          <a:spcPct val="110000"/>
                        </a:lnSpc>
                        <a:spcBef>
                          <a:spcPts val="0"/>
                        </a:spcBef>
                        <a:spcAft>
                          <a:spcPts val="0"/>
                        </a:spcAft>
                      </a:pPr>
                      <a:r>
                        <a:rPr lang="en-CA" sz="1000">
                          <a:effectLst/>
                        </a:rPr>
                        <a:t>Staff Time Commitment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hMerge="1">
                  <a:txBody>
                    <a:bodyPr/>
                    <a:lstStyle/>
                    <a:p>
                      <a:endParaRPr lang="en-US"/>
                    </a:p>
                  </a:txBody>
                  <a:tcPr/>
                </a:tc>
                <a:extLst>
                  <a:ext uri="{0D108BD9-81ED-4DB2-BD59-A6C34878D82A}">
                    <a16:rowId xmlns:a16="http://schemas.microsoft.com/office/drawing/2014/main" val="3183432600"/>
                  </a:ext>
                </a:extLst>
              </a:tr>
              <a:tr h="242147">
                <a:tc>
                  <a:txBody>
                    <a:bodyPr/>
                    <a:lstStyle/>
                    <a:p>
                      <a:pPr marL="0" marR="0">
                        <a:lnSpc>
                          <a:spcPct val="110000"/>
                        </a:lnSpc>
                        <a:spcBef>
                          <a:spcPts val="0"/>
                        </a:spcBef>
                        <a:spcAft>
                          <a:spcPts val="0"/>
                        </a:spcAft>
                      </a:pPr>
                      <a:r>
                        <a:rPr lang="en-CA" sz="1000">
                          <a:solidFill>
                            <a:srgbClr val="000000"/>
                          </a:solidFill>
                          <a:effectLst/>
                        </a:rPr>
                        <a:t>Phase</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solidFill>
                      <a:schemeClr val="accent2">
                        <a:lumMod val="40000"/>
                        <a:lumOff val="60000"/>
                        <a:alpha val="0"/>
                      </a:schemeClr>
                    </a:solidFill>
                  </a:tcPr>
                </a:tc>
                <a:tc>
                  <a:txBody>
                    <a:bodyPr/>
                    <a:lstStyle/>
                    <a:p>
                      <a:pPr marL="0" marR="0">
                        <a:lnSpc>
                          <a:spcPct val="110000"/>
                        </a:lnSpc>
                        <a:spcBef>
                          <a:spcPts val="0"/>
                        </a:spcBef>
                        <a:spcAft>
                          <a:spcPts val="0"/>
                        </a:spcAft>
                      </a:pPr>
                      <a:r>
                        <a:rPr lang="en-CA" sz="1000">
                          <a:solidFill>
                            <a:srgbClr val="000000"/>
                          </a:solidFill>
                          <a:effectLst/>
                        </a:rPr>
                        <a:t>Timeframe</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solidFill>
                      <a:schemeClr val="accent2">
                        <a:lumMod val="40000"/>
                        <a:lumOff val="60000"/>
                        <a:alpha val="0"/>
                      </a:schemeClr>
                    </a:solidFill>
                  </a:tcPr>
                </a:tc>
                <a:tc>
                  <a:txBody>
                    <a:bodyPr/>
                    <a:lstStyle/>
                    <a:p>
                      <a:pPr marL="0" marR="0">
                        <a:lnSpc>
                          <a:spcPct val="110000"/>
                        </a:lnSpc>
                        <a:spcBef>
                          <a:spcPts val="0"/>
                        </a:spcBef>
                        <a:spcAft>
                          <a:spcPts val="0"/>
                        </a:spcAft>
                      </a:pPr>
                      <a:r>
                        <a:rPr lang="en-CA" sz="1000">
                          <a:solidFill>
                            <a:srgbClr val="000000"/>
                          </a:solidFill>
                          <a:effectLst/>
                        </a:rPr>
                        <a:t>CLIENT Staff Task</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solidFill>
                      <a:schemeClr val="accent2">
                        <a:lumMod val="40000"/>
                        <a:lumOff val="60000"/>
                        <a:alpha val="0"/>
                      </a:schemeClr>
                    </a:solidFill>
                  </a:tcPr>
                </a:tc>
                <a:tc>
                  <a:txBody>
                    <a:bodyPr/>
                    <a:lstStyle/>
                    <a:p>
                      <a:pPr marL="0" marR="0">
                        <a:lnSpc>
                          <a:spcPct val="110000"/>
                        </a:lnSpc>
                        <a:spcBef>
                          <a:spcPts val="0"/>
                        </a:spcBef>
                        <a:spcAft>
                          <a:spcPts val="0"/>
                        </a:spcAft>
                      </a:pPr>
                      <a:r>
                        <a:rPr lang="en-CA" sz="1000">
                          <a:solidFill>
                            <a:srgbClr val="000000"/>
                          </a:solidFill>
                          <a:effectLst/>
                        </a:rPr>
                        <a:t>Core Team</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solidFill>
                      <a:schemeClr val="accent2">
                        <a:lumMod val="40000"/>
                        <a:lumOff val="60000"/>
                        <a:alpha val="0"/>
                      </a:schemeClr>
                    </a:solidFill>
                  </a:tcPr>
                </a:tc>
                <a:tc>
                  <a:txBody>
                    <a:bodyPr/>
                    <a:lstStyle/>
                    <a:p>
                      <a:pPr marL="0" marR="0">
                        <a:lnSpc>
                          <a:spcPct val="110000"/>
                        </a:lnSpc>
                        <a:spcBef>
                          <a:spcPts val="0"/>
                        </a:spcBef>
                        <a:spcAft>
                          <a:spcPts val="0"/>
                        </a:spcAft>
                      </a:pPr>
                      <a:r>
                        <a:rPr lang="en-CA" sz="1000">
                          <a:solidFill>
                            <a:srgbClr val="000000"/>
                          </a:solidFill>
                          <a:effectLst/>
                        </a:rPr>
                        <a:t>Stakeholders</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solidFill>
                      <a:schemeClr val="accent2">
                        <a:lumMod val="40000"/>
                        <a:lumOff val="60000"/>
                        <a:alpha val="0"/>
                      </a:schemeClr>
                    </a:solidFill>
                  </a:tcPr>
                </a:tc>
                <a:extLst>
                  <a:ext uri="{0D108BD9-81ED-4DB2-BD59-A6C34878D82A}">
                    <a16:rowId xmlns:a16="http://schemas.microsoft.com/office/drawing/2014/main" val="1040249093"/>
                  </a:ext>
                </a:extLst>
              </a:tr>
              <a:tr h="242147">
                <a:tc rowSpan="3">
                  <a:txBody>
                    <a:bodyPr/>
                    <a:lstStyle/>
                    <a:p>
                      <a:pPr marL="0" marR="0">
                        <a:lnSpc>
                          <a:spcPct val="110000"/>
                        </a:lnSpc>
                        <a:spcBef>
                          <a:spcPts val="0"/>
                        </a:spcBef>
                        <a:spcAft>
                          <a:spcPts val="0"/>
                        </a:spcAft>
                      </a:pPr>
                      <a:r>
                        <a:rPr lang="en-CA" sz="1000">
                          <a:effectLst/>
                        </a:rPr>
                        <a:t>I: Selection Planning and Initiation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rowSpan="3">
                  <a:txBody>
                    <a:bodyPr/>
                    <a:lstStyle/>
                    <a:p>
                      <a:pPr marL="0" marR="0">
                        <a:lnSpc>
                          <a:spcPct val="110000"/>
                        </a:lnSpc>
                        <a:spcBef>
                          <a:spcPts val="0"/>
                        </a:spcBef>
                        <a:spcAft>
                          <a:spcPts val="0"/>
                        </a:spcAft>
                      </a:pPr>
                      <a:r>
                        <a:rPr lang="en-US" sz="1000">
                          <a:effectLst/>
                        </a:rPr>
                        <a:t>4-5 weeks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Prepare Background Information for Review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2 hours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476543158"/>
                  </a:ext>
                </a:extLst>
              </a:tr>
              <a:tr h="182306">
                <a:tc vMerge="1">
                  <a:txBody>
                    <a:bodyPr/>
                    <a:lstStyle/>
                    <a:p>
                      <a:endParaRPr lang="en-US"/>
                    </a:p>
                  </a:txBody>
                  <a:tcPr/>
                </a:tc>
                <a:tc vMerge="1">
                  <a:txBody>
                    <a:bodyPr/>
                    <a:lstStyle/>
                    <a:p>
                      <a:endParaRPr lang="en-US"/>
                    </a:p>
                  </a:txBody>
                  <a:tcPr/>
                </a:tc>
                <a:tc>
                  <a:txBody>
                    <a:bodyPr/>
                    <a:lstStyle/>
                    <a:p>
                      <a:pPr marL="0" marR="0">
                        <a:lnSpc>
                          <a:spcPct val="110000"/>
                        </a:lnSpc>
                        <a:spcBef>
                          <a:spcPts val="0"/>
                        </a:spcBef>
                        <a:spcAft>
                          <a:spcPts val="0"/>
                        </a:spcAft>
                      </a:pPr>
                      <a:r>
                        <a:rPr lang="en-CA" sz="1000">
                          <a:effectLst/>
                        </a:rPr>
                        <a:t>Participate in Initial Meeting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2 hours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3018688620"/>
                  </a:ext>
                </a:extLst>
              </a:tr>
              <a:tr h="182306">
                <a:tc vMerge="1">
                  <a:txBody>
                    <a:bodyPr/>
                    <a:lstStyle/>
                    <a:p>
                      <a:endParaRPr lang="en-US"/>
                    </a:p>
                  </a:txBody>
                  <a:tcPr/>
                </a:tc>
                <a:tc vMerge="1">
                  <a:txBody>
                    <a:bodyPr/>
                    <a:lstStyle/>
                    <a:p>
                      <a:endParaRPr lang="en-US"/>
                    </a:p>
                  </a:txBody>
                  <a:tcPr/>
                </a:tc>
                <a:tc>
                  <a:txBody>
                    <a:bodyPr/>
                    <a:lstStyle/>
                    <a:p>
                      <a:pPr marL="0" marR="0">
                        <a:lnSpc>
                          <a:spcPct val="110000"/>
                        </a:lnSpc>
                        <a:spcBef>
                          <a:spcPts val="0"/>
                        </a:spcBef>
                        <a:spcAft>
                          <a:spcPts val="0"/>
                        </a:spcAft>
                      </a:pPr>
                      <a:r>
                        <a:rPr lang="en-CA" sz="1000">
                          <a:effectLst/>
                        </a:rPr>
                        <a:t>Participate in Project Kickoff Meeting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1 hour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1 hour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841063429"/>
                  </a:ext>
                </a:extLst>
              </a:tr>
              <a:tr h="481512">
                <a:tc rowSpan="4">
                  <a:txBody>
                    <a:bodyPr/>
                    <a:lstStyle/>
                    <a:p>
                      <a:pPr marL="0" marR="0">
                        <a:lnSpc>
                          <a:spcPct val="110000"/>
                        </a:lnSpc>
                        <a:spcBef>
                          <a:spcPts val="0"/>
                        </a:spcBef>
                        <a:spcAft>
                          <a:spcPts val="0"/>
                        </a:spcAft>
                      </a:pPr>
                      <a:r>
                        <a:rPr lang="en-CA" sz="1000">
                          <a:effectLst/>
                        </a:rPr>
                        <a:t>II: Discovery and RFP Development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rowSpan="4">
                  <a:txBody>
                    <a:bodyPr/>
                    <a:lstStyle/>
                    <a:p>
                      <a:pPr marL="0" marR="0">
                        <a:lnSpc>
                          <a:spcPct val="110000"/>
                        </a:lnSpc>
                        <a:spcBef>
                          <a:spcPts val="0"/>
                        </a:spcBef>
                        <a:spcAft>
                          <a:spcPts val="0"/>
                        </a:spcAft>
                      </a:pPr>
                      <a:r>
                        <a:rPr lang="en-US" sz="1000">
                          <a:effectLst/>
                        </a:rPr>
                        <a:t>4-5 weeks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Participate in Discovery Meetings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1-2 hours per relevant session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1-2 hours per relevant session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1798827900"/>
                  </a:ext>
                </a:extLst>
              </a:tr>
              <a:tr h="182306">
                <a:tc vMerge="1">
                  <a:txBody>
                    <a:bodyPr/>
                    <a:lstStyle/>
                    <a:p>
                      <a:endParaRPr lang="en-US"/>
                    </a:p>
                  </a:txBody>
                  <a:tcPr/>
                </a:tc>
                <a:tc vMerge="1">
                  <a:txBody>
                    <a:bodyPr/>
                    <a:lstStyle/>
                    <a:p>
                      <a:endParaRPr lang="en-US"/>
                    </a:p>
                  </a:txBody>
                  <a:tcPr/>
                </a:tc>
                <a:tc>
                  <a:txBody>
                    <a:bodyPr/>
                    <a:lstStyle/>
                    <a:p>
                      <a:pPr marL="0" marR="0">
                        <a:lnSpc>
                          <a:spcPct val="110000"/>
                        </a:lnSpc>
                        <a:spcBef>
                          <a:spcPts val="0"/>
                        </a:spcBef>
                        <a:spcAft>
                          <a:spcPts val="0"/>
                        </a:spcAft>
                      </a:pPr>
                      <a:r>
                        <a:rPr lang="en-CA" sz="1000">
                          <a:effectLst/>
                        </a:rPr>
                        <a:t>Participate in Meeting to Discuss Vendors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1 hour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694459303"/>
                  </a:ext>
                </a:extLst>
              </a:tr>
              <a:tr h="242147">
                <a:tc vMerge="1">
                  <a:txBody>
                    <a:bodyPr/>
                    <a:lstStyle/>
                    <a:p>
                      <a:endParaRPr lang="en-US"/>
                    </a:p>
                  </a:txBody>
                  <a:tcPr/>
                </a:tc>
                <a:tc vMerge="1">
                  <a:txBody>
                    <a:bodyPr/>
                    <a:lstStyle/>
                    <a:p>
                      <a:endParaRPr lang="en-US"/>
                    </a:p>
                  </a:txBody>
                  <a:tcPr/>
                </a:tc>
                <a:tc>
                  <a:txBody>
                    <a:bodyPr/>
                    <a:lstStyle/>
                    <a:p>
                      <a:pPr marL="0" marR="0">
                        <a:lnSpc>
                          <a:spcPct val="110000"/>
                        </a:lnSpc>
                        <a:spcBef>
                          <a:spcPts val="0"/>
                        </a:spcBef>
                        <a:spcAft>
                          <a:spcPts val="0"/>
                        </a:spcAft>
                      </a:pPr>
                      <a:r>
                        <a:rPr lang="en-CA" sz="1000">
                          <a:effectLst/>
                        </a:rPr>
                        <a:t>Participate in Demonstrations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24 hours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12-16 hours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3593114741"/>
                  </a:ext>
                </a:extLst>
              </a:tr>
              <a:tr h="182306">
                <a:tc vMerge="1">
                  <a:txBody>
                    <a:bodyPr/>
                    <a:lstStyle/>
                    <a:p>
                      <a:endParaRPr lang="en-US"/>
                    </a:p>
                  </a:txBody>
                  <a:tcPr/>
                </a:tc>
                <a:tc vMerge="1">
                  <a:txBody>
                    <a:bodyPr/>
                    <a:lstStyle/>
                    <a:p>
                      <a:endParaRPr lang="en-US"/>
                    </a:p>
                  </a:txBody>
                  <a:tcPr/>
                </a:tc>
                <a:tc>
                  <a:txBody>
                    <a:bodyPr/>
                    <a:lstStyle/>
                    <a:p>
                      <a:pPr marL="0" marR="0">
                        <a:lnSpc>
                          <a:spcPct val="110000"/>
                        </a:lnSpc>
                        <a:spcBef>
                          <a:spcPts val="0"/>
                        </a:spcBef>
                        <a:spcAft>
                          <a:spcPts val="0"/>
                        </a:spcAft>
                      </a:pPr>
                      <a:r>
                        <a:rPr lang="en-CA" sz="1000">
                          <a:effectLst/>
                        </a:rPr>
                        <a:t>Participate in Demonstration Debriefs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3 hours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Optional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3709511511"/>
                  </a:ext>
                </a:extLst>
              </a:tr>
              <a:tr h="182306">
                <a:tc rowSpan="3">
                  <a:txBody>
                    <a:bodyPr/>
                    <a:lstStyle/>
                    <a:p>
                      <a:pPr marL="0" marR="0">
                        <a:lnSpc>
                          <a:spcPct val="110000"/>
                        </a:lnSpc>
                        <a:spcBef>
                          <a:spcPts val="0"/>
                        </a:spcBef>
                        <a:spcAft>
                          <a:spcPts val="0"/>
                        </a:spcAft>
                      </a:pPr>
                      <a:r>
                        <a:rPr lang="en-CA" sz="1000">
                          <a:effectLst/>
                        </a:rPr>
                        <a:t>IV: Vendor Selection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rowSpan="3">
                  <a:txBody>
                    <a:bodyPr/>
                    <a:lstStyle/>
                    <a:p>
                      <a:pPr marL="0" marR="0">
                        <a:lnSpc>
                          <a:spcPct val="110000"/>
                        </a:lnSpc>
                        <a:spcBef>
                          <a:spcPts val="0"/>
                        </a:spcBef>
                        <a:spcAft>
                          <a:spcPts val="0"/>
                        </a:spcAft>
                      </a:pPr>
                      <a:r>
                        <a:rPr lang="en-US" sz="1000">
                          <a:effectLst/>
                        </a:rPr>
                        <a:t>4-5 weeks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Participate in Discussion to Identify Finalists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1 hour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2657804655"/>
                  </a:ext>
                </a:extLst>
              </a:tr>
              <a:tr h="242147">
                <a:tc vMerge="1">
                  <a:txBody>
                    <a:bodyPr/>
                    <a:lstStyle/>
                    <a:p>
                      <a:endParaRPr lang="en-US"/>
                    </a:p>
                  </a:txBody>
                  <a:tcPr/>
                </a:tc>
                <a:tc vMerge="1">
                  <a:txBody>
                    <a:bodyPr/>
                    <a:lstStyle/>
                    <a:p>
                      <a:endParaRPr lang="en-US"/>
                    </a:p>
                  </a:txBody>
                  <a:tcPr/>
                </a:tc>
                <a:tc>
                  <a:txBody>
                    <a:bodyPr/>
                    <a:lstStyle/>
                    <a:p>
                      <a:pPr marL="0" marR="0">
                        <a:lnSpc>
                          <a:spcPct val="110000"/>
                        </a:lnSpc>
                        <a:spcBef>
                          <a:spcPts val="0"/>
                        </a:spcBef>
                        <a:spcAft>
                          <a:spcPts val="0"/>
                        </a:spcAft>
                      </a:pPr>
                      <a:r>
                        <a:rPr lang="en-CA" sz="1000">
                          <a:effectLst/>
                        </a:rPr>
                        <a:t>Review Proposals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2 hours min.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3942951302"/>
                  </a:ext>
                </a:extLst>
              </a:tr>
              <a:tr h="182306">
                <a:tc vMerge="1">
                  <a:txBody>
                    <a:bodyPr/>
                    <a:lstStyle/>
                    <a:p>
                      <a:endParaRPr lang="en-US"/>
                    </a:p>
                  </a:txBody>
                  <a:tcPr/>
                </a:tc>
                <a:tc vMerge="1">
                  <a:txBody>
                    <a:bodyPr/>
                    <a:lstStyle/>
                    <a:p>
                      <a:endParaRPr lang="en-US"/>
                    </a:p>
                  </a:txBody>
                  <a:tcPr/>
                </a:tc>
                <a:tc>
                  <a:txBody>
                    <a:bodyPr/>
                    <a:lstStyle/>
                    <a:p>
                      <a:pPr marL="0" marR="0">
                        <a:lnSpc>
                          <a:spcPct val="110000"/>
                        </a:lnSpc>
                        <a:spcBef>
                          <a:spcPts val="0"/>
                        </a:spcBef>
                        <a:spcAft>
                          <a:spcPts val="0"/>
                        </a:spcAft>
                      </a:pPr>
                      <a:r>
                        <a:rPr lang="en-CA" sz="1000">
                          <a:effectLst/>
                        </a:rPr>
                        <a:t>Participate in Final Vendor Selection Discussions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4 hours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1882988558"/>
                  </a:ext>
                </a:extLst>
              </a:tr>
              <a:tr h="182306">
                <a:tc>
                  <a:txBody>
                    <a:bodyPr/>
                    <a:lstStyle/>
                    <a:p>
                      <a:pPr marL="0" marR="0">
                        <a:lnSpc>
                          <a:spcPct val="110000"/>
                        </a:lnSpc>
                        <a:spcBef>
                          <a:spcPts val="0"/>
                        </a:spcBef>
                        <a:spcAft>
                          <a:spcPts val="0"/>
                        </a:spcAft>
                      </a:pPr>
                      <a:r>
                        <a:rPr lang="en-CA" sz="1000">
                          <a:effectLst/>
                        </a:rPr>
                        <a:t>V: Contract Negotiations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US" sz="1000">
                          <a:effectLst/>
                        </a:rPr>
                        <a:t>3-4 weeks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Participate in Contract Negotiations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3990069725"/>
                  </a:ext>
                </a:extLst>
              </a:tr>
              <a:tr h="182306">
                <a:tc rowSpan="3">
                  <a:txBody>
                    <a:bodyPr/>
                    <a:lstStyle/>
                    <a:p>
                      <a:pPr marL="0" marR="0">
                        <a:lnSpc>
                          <a:spcPct val="110000"/>
                        </a:lnSpc>
                        <a:spcBef>
                          <a:spcPts val="0"/>
                        </a:spcBef>
                        <a:spcAft>
                          <a:spcPts val="0"/>
                        </a:spcAft>
                      </a:pPr>
                      <a:r>
                        <a:rPr lang="en-CA" sz="1000">
                          <a:effectLst/>
                        </a:rPr>
                        <a:t>VI: Implementation Planning and Initiation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rowSpan="3">
                  <a:txBody>
                    <a:bodyPr/>
                    <a:lstStyle/>
                    <a:p>
                      <a:pPr marL="0" marR="0">
                        <a:lnSpc>
                          <a:spcPct val="110000"/>
                        </a:lnSpc>
                        <a:spcBef>
                          <a:spcPts val="0"/>
                        </a:spcBef>
                        <a:spcAft>
                          <a:spcPts val="0"/>
                        </a:spcAft>
                      </a:pPr>
                      <a:r>
                        <a:rPr lang="en-CA" sz="10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Review Implementation Transition Plan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1 hour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2533452266"/>
                  </a:ext>
                </a:extLst>
              </a:tr>
              <a:tr h="182306">
                <a:tc vMerge="1">
                  <a:txBody>
                    <a:bodyPr/>
                    <a:lstStyle/>
                    <a:p>
                      <a:endParaRPr lang="en-US"/>
                    </a:p>
                  </a:txBody>
                  <a:tcPr/>
                </a:tc>
                <a:tc vMerge="1">
                  <a:txBody>
                    <a:bodyPr/>
                    <a:lstStyle/>
                    <a:p>
                      <a:endParaRPr lang="en-US"/>
                    </a:p>
                  </a:txBody>
                  <a:tcPr/>
                </a:tc>
                <a:tc>
                  <a:txBody>
                    <a:bodyPr/>
                    <a:lstStyle/>
                    <a:p>
                      <a:pPr marL="0" marR="0">
                        <a:lnSpc>
                          <a:spcPct val="110000"/>
                        </a:lnSpc>
                        <a:spcBef>
                          <a:spcPts val="0"/>
                        </a:spcBef>
                        <a:spcAft>
                          <a:spcPts val="0"/>
                        </a:spcAft>
                      </a:pPr>
                      <a:r>
                        <a:rPr lang="en-CA" sz="1000">
                          <a:effectLst/>
                        </a:rPr>
                        <a:t>Participate in Vendor Discovery Preparation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4-8 hours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3302488646"/>
                  </a:ext>
                </a:extLst>
              </a:tr>
              <a:tr h="182306">
                <a:tc vMerge="1">
                  <a:txBody>
                    <a:bodyPr/>
                    <a:lstStyle/>
                    <a:p>
                      <a:endParaRPr lang="en-US"/>
                    </a:p>
                  </a:txBody>
                  <a:tcPr/>
                </a:tc>
                <a:tc vMerge="1">
                  <a:txBody>
                    <a:bodyPr/>
                    <a:lstStyle/>
                    <a:p>
                      <a:endParaRPr lang="en-US"/>
                    </a:p>
                  </a:txBody>
                  <a:tcPr/>
                </a:tc>
                <a:tc>
                  <a:txBody>
                    <a:bodyPr/>
                    <a:lstStyle/>
                    <a:p>
                      <a:pPr marL="0" marR="0">
                        <a:lnSpc>
                          <a:spcPct val="110000"/>
                        </a:lnSpc>
                        <a:spcBef>
                          <a:spcPts val="0"/>
                        </a:spcBef>
                        <a:spcAft>
                          <a:spcPts val="0"/>
                        </a:spcAft>
                      </a:pPr>
                      <a:r>
                        <a:rPr lang="en-CA" sz="1000">
                          <a:effectLst/>
                        </a:rPr>
                        <a:t>Attend Vendor Discovery Meetings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C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2491809425"/>
                  </a:ext>
                </a:extLst>
              </a:tr>
              <a:tr h="242147">
                <a:tc>
                  <a:txBody>
                    <a:bodyPr/>
                    <a:lstStyle/>
                    <a:p>
                      <a:pPr marL="0" marR="0">
                        <a:lnSpc>
                          <a:spcPct val="110000"/>
                        </a:lnSpc>
                        <a:spcBef>
                          <a:spcPts val="0"/>
                        </a:spcBef>
                        <a:spcAft>
                          <a:spcPts val="0"/>
                        </a:spcAft>
                      </a:pPr>
                      <a:r>
                        <a:rPr lang="en-CA" sz="1000">
                          <a:effectLst/>
                        </a:rPr>
                        <a:t>VII: Implementation Project Management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US" sz="10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US" sz="1000">
                          <a:effectLst/>
                        </a:rPr>
                        <a:t>Participate in System Implementation with Vendor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US" sz="10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tc>
                  <a:txBody>
                    <a:bodyPr/>
                    <a:lstStyle/>
                    <a:p>
                      <a:pPr marL="0" marR="0">
                        <a:lnSpc>
                          <a:spcPct val="110000"/>
                        </a:lnSpc>
                        <a:spcBef>
                          <a:spcPts val="0"/>
                        </a:spcBef>
                        <a:spcAft>
                          <a:spcPts val="0"/>
                        </a:spcAft>
                      </a:pPr>
                      <a:r>
                        <a:rPr lang="en-US" sz="1000">
                          <a:effectLst/>
                        </a:rPr>
                        <a:t>TBD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427" marR="21427" marT="2608" marB="2608"/>
                </a:tc>
                <a:extLst>
                  <a:ext uri="{0D108BD9-81ED-4DB2-BD59-A6C34878D82A}">
                    <a16:rowId xmlns:a16="http://schemas.microsoft.com/office/drawing/2014/main" val="2908967931"/>
                  </a:ext>
                </a:extLst>
              </a:tr>
            </a:tbl>
          </a:graphicData>
        </a:graphic>
      </p:graphicFrame>
      <p:sp>
        <p:nvSpPr>
          <p:cNvPr id="4" name="Rectangle 1">
            <a:extLst>
              <a:ext uri="{FF2B5EF4-FFF2-40B4-BE49-F238E27FC236}">
                <a16:creationId xmlns:a16="http://schemas.microsoft.com/office/drawing/2014/main" id="{8BFB44E1-089F-D9A1-EC98-91E82C58392B}"/>
              </a:ext>
            </a:extLst>
          </p:cNvPr>
          <p:cNvSpPr>
            <a:spLocks noChangeArrowheads="1"/>
          </p:cNvSpPr>
          <p:nvPr/>
        </p:nvSpPr>
        <p:spPr bwMode="auto">
          <a:xfrm>
            <a:off x="4035425" y="94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245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67E5-C294-456C-9683-8077F049912A}"/>
              </a:ext>
            </a:extLst>
          </p:cNvPr>
          <p:cNvSpPr>
            <a:spLocks noGrp="1"/>
          </p:cNvSpPr>
          <p:nvPr>
            <p:ph type="title"/>
          </p:nvPr>
        </p:nvSpPr>
        <p:spPr/>
        <p:txBody>
          <a:bodyPr/>
          <a:lstStyle/>
          <a:p>
            <a:r>
              <a:rPr lang="en-US"/>
              <a:t>Roles and Resources – Implementation – Plan Ahead</a:t>
            </a:r>
            <a:endParaRPr lang="en-US" b="0"/>
          </a:p>
        </p:txBody>
      </p:sp>
      <p:sp>
        <p:nvSpPr>
          <p:cNvPr id="3" name="Content Placeholder 2">
            <a:extLst>
              <a:ext uri="{FF2B5EF4-FFF2-40B4-BE49-F238E27FC236}">
                <a16:creationId xmlns:a16="http://schemas.microsoft.com/office/drawing/2014/main" id="{EB5A3CA9-AF08-43AF-8F44-ED4BD10D3457}"/>
              </a:ext>
            </a:extLst>
          </p:cNvPr>
          <p:cNvSpPr>
            <a:spLocks noGrp="1"/>
          </p:cNvSpPr>
          <p:nvPr>
            <p:ph sz="quarter" idx="10"/>
          </p:nvPr>
        </p:nvSpPr>
        <p:spPr>
          <a:xfrm>
            <a:off x="228600" y="942975"/>
            <a:ext cx="8686800" cy="3924299"/>
          </a:xfrm>
        </p:spPr>
        <p:txBody>
          <a:bodyPr vert="horz" lIns="0" tIns="0" rIns="0" bIns="0" rtlCol="0" anchor="t">
            <a:noAutofit/>
          </a:bodyPr>
          <a:lstStyle/>
          <a:p>
            <a:pPr marL="342900" indent="-342900">
              <a:buFont typeface="Arial" panose="020B0604020202020204" pitchFamily="34" charset="0"/>
              <a:buChar char="•"/>
            </a:pPr>
            <a:endParaRPr lang="en-US">
              <a:cs typeface="Calibri"/>
            </a:endParaRPr>
          </a:p>
          <a:p>
            <a:endParaRPr lang="en-US"/>
          </a:p>
          <a:p>
            <a:endParaRPr lang="en-US"/>
          </a:p>
        </p:txBody>
      </p:sp>
      <p:pic>
        <p:nvPicPr>
          <p:cNvPr id="4" name="Picture 4" descr="Chart, bar chart&#10;&#10;Description automatically generated">
            <a:extLst>
              <a:ext uri="{FF2B5EF4-FFF2-40B4-BE49-F238E27FC236}">
                <a16:creationId xmlns:a16="http://schemas.microsoft.com/office/drawing/2014/main" id="{50414493-FD36-4134-93BA-EABECB93DD32}"/>
              </a:ext>
            </a:extLst>
          </p:cNvPr>
          <p:cNvPicPr>
            <a:picLocks noChangeAspect="1"/>
          </p:cNvPicPr>
          <p:nvPr/>
        </p:nvPicPr>
        <p:blipFill>
          <a:blip r:embed="rId3"/>
          <a:stretch>
            <a:fillRect/>
          </a:stretch>
        </p:blipFill>
        <p:spPr>
          <a:xfrm>
            <a:off x="1172750" y="808712"/>
            <a:ext cx="6798500" cy="3972315"/>
          </a:xfrm>
          <a:prstGeom prst="rect">
            <a:avLst/>
          </a:prstGeom>
        </p:spPr>
      </p:pic>
    </p:spTree>
    <p:extLst>
      <p:ext uri="{BB962C8B-B14F-4D97-AF65-F5344CB8AC3E}">
        <p14:creationId xmlns:p14="http://schemas.microsoft.com/office/powerpoint/2010/main" val="1218589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p:txBody>
          <a:bodyPr/>
          <a:lstStyle/>
          <a:p>
            <a:r>
              <a:rPr lang="en-US"/>
              <a:t>Lack of Communication</a:t>
            </a:r>
          </a:p>
        </p:txBody>
      </p:sp>
      <p:sp>
        <p:nvSpPr>
          <p:cNvPr id="2" name="Content Placeholder 1">
            <a:extLst>
              <a:ext uri="{FF2B5EF4-FFF2-40B4-BE49-F238E27FC236}">
                <a16:creationId xmlns:a16="http://schemas.microsoft.com/office/drawing/2014/main" id="{993022F2-1043-1F4A-610D-7A43C74CF7DE}"/>
              </a:ext>
            </a:extLst>
          </p:cNvPr>
          <p:cNvSpPr>
            <a:spLocks noGrp="1"/>
          </p:cNvSpPr>
          <p:nvPr>
            <p:ph sz="quarter" idx="10"/>
          </p:nvPr>
        </p:nvSpPr>
        <p:spPr>
          <a:xfrm>
            <a:off x="228600" y="942976"/>
            <a:ext cx="1952625" cy="609599"/>
          </a:xfrm>
        </p:spPr>
        <p:txBody>
          <a:bodyPr/>
          <a:lstStyle/>
          <a:p>
            <a:r>
              <a:rPr lang="en-US"/>
              <a:t>Lose a turn!</a:t>
            </a:r>
          </a:p>
          <a:p>
            <a:endParaRPr lang="en-US"/>
          </a:p>
        </p:txBody>
      </p:sp>
      <p:pic>
        <p:nvPicPr>
          <p:cNvPr id="9" name="Picture 8">
            <a:extLst>
              <a:ext uri="{FF2B5EF4-FFF2-40B4-BE49-F238E27FC236}">
                <a16:creationId xmlns:a16="http://schemas.microsoft.com/office/drawing/2014/main" id="{7183DC8A-A5CF-3E25-196D-FFEA38DEE59E}"/>
              </a:ext>
            </a:extLst>
          </p:cNvPr>
          <p:cNvPicPr>
            <a:picLocks noChangeAspect="1"/>
          </p:cNvPicPr>
          <p:nvPr/>
        </p:nvPicPr>
        <p:blipFill rotWithShape="1">
          <a:blip r:embed="rId2"/>
          <a:srcRect l="6446" t="16268"/>
          <a:stretch/>
        </p:blipFill>
        <p:spPr>
          <a:xfrm>
            <a:off x="2341179" y="1247775"/>
            <a:ext cx="6574221" cy="3362325"/>
          </a:xfrm>
          <a:prstGeom prst="rect">
            <a:avLst/>
          </a:prstGeom>
        </p:spPr>
      </p:pic>
    </p:spTree>
    <p:extLst>
      <p:ext uri="{BB962C8B-B14F-4D97-AF65-F5344CB8AC3E}">
        <p14:creationId xmlns:p14="http://schemas.microsoft.com/office/powerpoint/2010/main" val="2877646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F777706-A513-4BFA-ACF6-2B29E950700C}"/>
              </a:ext>
            </a:extLst>
          </p:cNvPr>
          <p:cNvSpPr>
            <a:spLocks noGrp="1"/>
          </p:cNvSpPr>
          <p:nvPr>
            <p:ph type="title"/>
          </p:nvPr>
        </p:nvSpPr>
        <p:spPr/>
        <p:txBody>
          <a:bodyPr/>
          <a:lstStyle/>
          <a:p>
            <a:r>
              <a:rPr lang="en-US"/>
              <a:t>Communication: </a:t>
            </a:r>
            <a:r>
              <a:rPr lang="en-US" b="0"/>
              <a:t>internal and external</a:t>
            </a:r>
            <a:endParaRPr lang="en-US" sz="2700" b="0"/>
          </a:p>
        </p:txBody>
      </p:sp>
      <p:sp>
        <p:nvSpPr>
          <p:cNvPr id="3" name="TextBox 2">
            <a:extLst>
              <a:ext uri="{FF2B5EF4-FFF2-40B4-BE49-F238E27FC236}">
                <a16:creationId xmlns:a16="http://schemas.microsoft.com/office/drawing/2014/main" id="{1AEF5280-CDD0-45BE-B5B6-045C76D21ADD}"/>
              </a:ext>
            </a:extLst>
          </p:cNvPr>
          <p:cNvSpPr txBox="1"/>
          <p:nvPr/>
        </p:nvSpPr>
        <p:spPr>
          <a:xfrm>
            <a:off x="317193" y="830420"/>
            <a:ext cx="8310614" cy="2482771"/>
          </a:xfrm>
          <a:prstGeom prst="rect">
            <a:avLst/>
          </a:prstGeom>
          <a:noFill/>
        </p:spPr>
        <p:txBody>
          <a:bodyPr wrap="square" lIns="0" tIns="0" rIns="0" bIns="0" rtlCol="0">
            <a:noAutofit/>
          </a:bodyPr>
          <a:lstStyle/>
          <a:p>
            <a:pPr marL="285750" indent="-285750">
              <a:lnSpc>
                <a:spcPct val="150000"/>
              </a:lnSpc>
              <a:buFont typeface="Arial" panose="020B0604020202020204" pitchFamily="34" charset="0"/>
              <a:buChar char="•"/>
            </a:pPr>
            <a:r>
              <a:rPr lang="en-US"/>
              <a:t>Internal</a:t>
            </a:r>
          </a:p>
          <a:p>
            <a:pPr marL="742950" lvl="1" indent="-285750">
              <a:lnSpc>
                <a:spcPct val="150000"/>
              </a:lnSpc>
              <a:buFont typeface="Arial" panose="020B0604020202020204" pitchFamily="34" charset="0"/>
              <a:buChar char="•"/>
            </a:pPr>
            <a:r>
              <a:rPr lang="en-US"/>
              <a:t>Updates of milestones and progress</a:t>
            </a:r>
          </a:p>
          <a:p>
            <a:pPr marL="742950" lvl="1" indent="-285750">
              <a:lnSpc>
                <a:spcPct val="150000"/>
              </a:lnSpc>
              <a:buFont typeface="Arial" panose="020B0604020202020204" pitchFamily="34" charset="0"/>
              <a:buChar char="•"/>
            </a:pPr>
            <a:r>
              <a:rPr lang="en-US"/>
              <a:t>Project Team, Staff, Leadership/Board</a:t>
            </a:r>
          </a:p>
          <a:p>
            <a:pPr marL="285750" indent="-285750">
              <a:lnSpc>
                <a:spcPct val="150000"/>
              </a:lnSpc>
              <a:buFont typeface="Arial" panose="020B0604020202020204" pitchFamily="34" charset="0"/>
              <a:buChar char="•"/>
            </a:pPr>
            <a:r>
              <a:rPr lang="en-US"/>
              <a:t>External</a:t>
            </a:r>
          </a:p>
          <a:p>
            <a:pPr marL="742950" lvl="1" indent="-285750">
              <a:lnSpc>
                <a:spcPct val="150000"/>
              </a:lnSpc>
              <a:buFont typeface="Arial" panose="020B0604020202020204" pitchFamily="34" charset="0"/>
              <a:buChar char="•"/>
            </a:pPr>
            <a:r>
              <a:rPr lang="en-US"/>
              <a:t>Updates to leaders and members</a:t>
            </a:r>
          </a:p>
          <a:p>
            <a:pPr marL="742950" lvl="1" indent="-285750">
              <a:lnSpc>
                <a:spcPct val="150000"/>
              </a:lnSpc>
              <a:buFont typeface="Arial" panose="020B0604020202020204" pitchFamily="34" charset="0"/>
              <a:buChar char="•"/>
            </a:pPr>
            <a:r>
              <a:rPr lang="en-US"/>
              <a:t>Keep Vendor Partners informed</a:t>
            </a:r>
          </a:p>
          <a:p>
            <a:pPr marL="742950" lvl="1" indent="-285750">
              <a:lnSpc>
                <a:spcPct val="150000"/>
              </a:lnSpc>
              <a:buFont typeface="Arial" panose="020B0604020202020204" pitchFamily="34" charset="0"/>
              <a:buChar char="•"/>
            </a:pPr>
            <a:r>
              <a:rPr lang="en-US"/>
              <a:t>‘Coming soon – new registration process’</a:t>
            </a:r>
          </a:p>
          <a:p>
            <a:pPr marL="742950" lvl="1" indent="-285750">
              <a:lnSpc>
                <a:spcPct val="150000"/>
              </a:lnSpc>
              <a:buFont typeface="Arial" panose="020B0604020202020204" pitchFamily="34" charset="0"/>
              <a:buChar char="•"/>
            </a:pPr>
            <a:r>
              <a:rPr lang="en-US"/>
              <a:t>Ask members to provide feedback</a:t>
            </a:r>
          </a:p>
        </p:txBody>
      </p:sp>
    </p:spTree>
    <p:extLst>
      <p:ext uri="{BB962C8B-B14F-4D97-AF65-F5344CB8AC3E}">
        <p14:creationId xmlns:p14="http://schemas.microsoft.com/office/powerpoint/2010/main" val="3748804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DDA4-0BC2-411B-A4A4-7390F9D74228}"/>
              </a:ext>
            </a:extLst>
          </p:cNvPr>
          <p:cNvSpPr>
            <a:spLocks noGrp="1"/>
          </p:cNvSpPr>
          <p:nvPr>
            <p:ph type="title"/>
          </p:nvPr>
        </p:nvSpPr>
        <p:spPr/>
        <p:txBody>
          <a:bodyPr anchor="t">
            <a:normAutofit/>
          </a:bodyPr>
          <a:lstStyle/>
          <a:p>
            <a:r>
              <a:rPr lang="en-US"/>
              <a:t>Project Charter</a:t>
            </a:r>
          </a:p>
        </p:txBody>
      </p:sp>
      <p:graphicFrame>
        <p:nvGraphicFramePr>
          <p:cNvPr id="5" name="Text Placeholder 2">
            <a:extLst>
              <a:ext uri="{FF2B5EF4-FFF2-40B4-BE49-F238E27FC236}">
                <a16:creationId xmlns:a16="http://schemas.microsoft.com/office/drawing/2014/main" id="{1A66553E-5E04-4FD1-8442-8D9E8F30CE53}"/>
              </a:ext>
            </a:extLst>
          </p:cNvPr>
          <p:cNvGraphicFramePr>
            <a:graphicFrameLocks noGrp="1"/>
          </p:cNvGraphicFramePr>
          <p:nvPr>
            <p:ph sz="quarter" idx="10"/>
            <p:extLst>
              <p:ext uri="{D42A27DB-BD31-4B8C-83A1-F6EECF244321}">
                <p14:modId xmlns:p14="http://schemas.microsoft.com/office/powerpoint/2010/main" val="69745194"/>
              </p:ext>
            </p:extLst>
          </p:nvPr>
        </p:nvGraphicFramePr>
        <p:xfrm>
          <a:off x="228600" y="1154113"/>
          <a:ext cx="8686800" cy="3132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97D4B22A-EDAC-4B7F-8AED-EA66F6D36134}"/>
              </a:ext>
            </a:extLst>
          </p:cNvPr>
          <p:cNvSpPr>
            <a:spLocks noGrp="1"/>
          </p:cNvSpPr>
          <p:nvPr>
            <p:ph type="body" sz="quarter" idx="12"/>
          </p:nvPr>
        </p:nvSpPr>
        <p:spPr/>
        <p:txBody>
          <a:bodyPr/>
          <a:lstStyle/>
          <a:p>
            <a:r>
              <a:rPr lang="en-US"/>
              <a:t>5 W’s (Who, What, Where, When, Why)</a:t>
            </a:r>
          </a:p>
        </p:txBody>
      </p:sp>
    </p:spTree>
    <p:extLst>
      <p:ext uri="{BB962C8B-B14F-4D97-AF65-F5344CB8AC3E}">
        <p14:creationId xmlns:p14="http://schemas.microsoft.com/office/powerpoint/2010/main" val="400672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D93D-5F11-A6EF-2240-DF2673528DAA}"/>
              </a:ext>
            </a:extLst>
          </p:cNvPr>
          <p:cNvSpPr>
            <a:spLocks noGrp="1"/>
          </p:cNvSpPr>
          <p:nvPr>
            <p:ph type="title"/>
          </p:nvPr>
        </p:nvSpPr>
        <p:spPr/>
        <p:txBody>
          <a:bodyPr/>
          <a:lstStyle/>
          <a:p>
            <a:r>
              <a:rPr lang="en-US">
                <a:cs typeface="Calibri"/>
              </a:rPr>
              <a:t>Discovery Trailhead</a:t>
            </a:r>
            <a:endParaRPr lang="en-US"/>
          </a:p>
        </p:txBody>
      </p:sp>
      <p:pic>
        <p:nvPicPr>
          <p:cNvPr id="7" name="Picture 6" descr="A picture containing screenshot, design, graphics, rectangle&#10;&#10;Description automatically generated">
            <a:extLst>
              <a:ext uri="{FF2B5EF4-FFF2-40B4-BE49-F238E27FC236}">
                <a16:creationId xmlns:a16="http://schemas.microsoft.com/office/drawing/2014/main" id="{162E531A-F507-1920-8328-2FFBEC366423}"/>
              </a:ext>
            </a:extLst>
          </p:cNvPr>
          <p:cNvPicPr>
            <a:picLocks noChangeAspect="1"/>
          </p:cNvPicPr>
          <p:nvPr/>
        </p:nvPicPr>
        <p:blipFill>
          <a:blip r:embed="rId2"/>
          <a:stretch>
            <a:fillRect/>
          </a:stretch>
        </p:blipFill>
        <p:spPr>
          <a:xfrm>
            <a:off x="2347720" y="880107"/>
            <a:ext cx="4448559" cy="3912173"/>
          </a:xfrm>
          <a:prstGeom prst="rect">
            <a:avLst/>
          </a:prstGeom>
        </p:spPr>
      </p:pic>
    </p:spTree>
    <p:extLst>
      <p:ext uri="{BB962C8B-B14F-4D97-AF65-F5344CB8AC3E}">
        <p14:creationId xmlns:p14="http://schemas.microsoft.com/office/powerpoint/2010/main" val="186782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05D6-3731-48E2-F68D-3A9FC0726714}"/>
              </a:ext>
            </a:extLst>
          </p:cNvPr>
          <p:cNvSpPr>
            <a:spLocks noGrp="1"/>
          </p:cNvSpPr>
          <p:nvPr>
            <p:ph type="title"/>
          </p:nvPr>
        </p:nvSpPr>
        <p:spPr/>
        <p:txBody>
          <a:bodyPr/>
          <a:lstStyle/>
          <a:p>
            <a:r>
              <a:rPr lang="en-US">
                <a:cs typeface="Calibri"/>
              </a:rPr>
              <a:t>SECTION BREAK: RFP SWAMP</a:t>
            </a:r>
            <a:endParaRPr lang="en-US"/>
          </a:p>
        </p:txBody>
      </p:sp>
      <p:pic>
        <p:nvPicPr>
          <p:cNvPr id="6" name="Picture 5">
            <a:extLst>
              <a:ext uri="{FF2B5EF4-FFF2-40B4-BE49-F238E27FC236}">
                <a16:creationId xmlns:a16="http://schemas.microsoft.com/office/drawing/2014/main" id="{7A4456AB-E3E1-F3D5-E68A-9A792C7F9951}"/>
              </a:ext>
            </a:extLst>
          </p:cNvPr>
          <p:cNvPicPr>
            <a:picLocks noChangeAspect="1"/>
          </p:cNvPicPr>
          <p:nvPr/>
        </p:nvPicPr>
        <p:blipFill rotWithShape="1">
          <a:blip r:embed="rId2"/>
          <a:srcRect l="31207" t="4257"/>
          <a:stretch/>
        </p:blipFill>
        <p:spPr>
          <a:xfrm>
            <a:off x="1426779" y="977463"/>
            <a:ext cx="6290441" cy="3782403"/>
          </a:xfrm>
          <a:prstGeom prst="rect">
            <a:avLst/>
          </a:prstGeom>
        </p:spPr>
      </p:pic>
    </p:spTree>
    <p:extLst>
      <p:ext uri="{BB962C8B-B14F-4D97-AF65-F5344CB8AC3E}">
        <p14:creationId xmlns:p14="http://schemas.microsoft.com/office/powerpoint/2010/main" val="115365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Why a request for proposal (RFP)?</a:t>
            </a:r>
            <a:endParaRPr lang="en-US" b="0">
              <a:solidFill>
                <a:schemeClr val="accent1"/>
              </a:solidFill>
            </a:endParaRPr>
          </a:p>
        </p:txBody>
      </p:sp>
      <p:sp>
        <p:nvSpPr>
          <p:cNvPr id="5" name="TextBox 4">
            <a:extLst>
              <a:ext uri="{FF2B5EF4-FFF2-40B4-BE49-F238E27FC236}">
                <a16:creationId xmlns:a16="http://schemas.microsoft.com/office/drawing/2014/main" id="{6778B267-18DC-45F7-88F5-1E3720D0CB4F}"/>
              </a:ext>
            </a:extLst>
          </p:cNvPr>
          <p:cNvSpPr txBox="1"/>
          <p:nvPr/>
        </p:nvSpPr>
        <p:spPr>
          <a:xfrm>
            <a:off x="482600" y="1354752"/>
            <a:ext cx="5880100" cy="1592232"/>
          </a:xfrm>
          <a:prstGeom prst="rect">
            <a:avLst/>
          </a:prstGeom>
          <a:noFill/>
        </p:spPr>
        <p:txBody>
          <a:bodyPr wrap="square" lIns="0" tIns="0" rIns="0" bIns="0" rtlCol="0" anchor="t">
            <a:noAutofit/>
          </a:bodyPr>
          <a:lstStyle/>
          <a:p>
            <a:pPr marL="342900" indent="-342900">
              <a:lnSpc>
                <a:spcPct val="150000"/>
              </a:lnSpc>
              <a:spcAft>
                <a:spcPts val="450"/>
              </a:spcAft>
              <a:buFont typeface="Arial" panose="020B0604020202020204" pitchFamily="34" charset="0"/>
              <a:buChar char="•"/>
            </a:pPr>
            <a:r>
              <a:rPr lang="en-US"/>
              <a:t>Focus on your business needs (</a:t>
            </a:r>
            <a:r>
              <a:rPr lang="en-US" b="1">
                <a:solidFill>
                  <a:schemeClr val="accent2"/>
                </a:solidFill>
              </a:rPr>
              <a:t>What and Why </a:t>
            </a:r>
            <a:r>
              <a:rPr lang="en-US"/>
              <a:t>– </a:t>
            </a:r>
            <a:r>
              <a:rPr lang="en-US" b="1" i="1">
                <a:solidFill>
                  <a:srgbClr val="FF0000"/>
                </a:solidFill>
              </a:rPr>
              <a:t>not How</a:t>
            </a:r>
            <a:r>
              <a:rPr lang="en-US"/>
              <a:t>)</a:t>
            </a:r>
          </a:p>
          <a:p>
            <a:pPr marL="342900" indent="-342900">
              <a:lnSpc>
                <a:spcPct val="150000"/>
              </a:lnSpc>
              <a:spcAft>
                <a:spcPts val="450"/>
              </a:spcAft>
              <a:buFont typeface="Arial" panose="020B0604020202020204" pitchFamily="34" charset="0"/>
              <a:buChar char="•"/>
            </a:pPr>
            <a:r>
              <a:rPr lang="en-US"/>
              <a:t>Align association goals and business functions</a:t>
            </a:r>
          </a:p>
          <a:p>
            <a:pPr marL="342900" indent="-342900">
              <a:lnSpc>
                <a:spcPct val="150000"/>
              </a:lnSpc>
              <a:spcAft>
                <a:spcPts val="450"/>
              </a:spcAft>
              <a:buFont typeface="Arial" panose="020B0604020202020204" pitchFamily="34" charset="0"/>
              <a:buChar char="•"/>
            </a:pPr>
            <a:r>
              <a:rPr lang="en-US"/>
              <a:t>Refresh and improve processes</a:t>
            </a:r>
          </a:p>
          <a:p>
            <a:pPr marL="342900" indent="-342900">
              <a:lnSpc>
                <a:spcPct val="150000"/>
              </a:lnSpc>
              <a:spcAft>
                <a:spcPts val="450"/>
              </a:spcAft>
              <a:buFont typeface="Arial" panose="020B0604020202020204" pitchFamily="34" charset="0"/>
              <a:buChar char="•"/>
            </a:pPr>
            <a:r>
              <a:rPr lang="en-US"/>
              <a:t>CLARITY (check the box)</a:t>
            </a:r>
          </a:p>
          <a:p>
            <a:pPr marL="342900" indent="-342900">
              <a:lnSpc>
                <a:spcPct val="150000"/>
              </a:lnSpc>
              <a:spcAft>
                <a:spcPts val="450"/>
              </a:spcAft>
              <a:buFont typeface="Arial" panose="020B0604020202020204" pitchFamily="34" charset="0"/>
              <a:buChar char="•"/>
            </a:pPr>
            <a:r>
              <a:rPr lang="en-US"/>
              <a:t>Same info from each vendor</a:t>
            </a:r>
          </a:p>
        </p:txBody>
      </p:sp>
      <p:sp>
        <p:nvSpPr>
          <p:cNvPr id="4" name="TextBox 3">
            <a:extLst>
              <a:ext uri="{FF2B5EF4-FFF2-40B4-BE49-F238E27FC236}">
                <a16:creationId xmlns:a16="http://schemas.microsoft.com/office/drawing/2014/main" id="{8CB7DDBC-A74A-4490-BC2E-37A18942428E}"/>
              </a:ext>
            </a:extLst>
          </p:cNvPr>
          <p:cNvSpPr txBox="1"/>
          <p:nvPr/>
        </p:nvSpPr>
        <p:spPr>
          <a:xfrm>
            <a:off x="228600" y="919321"/>
            <a:ext cx="6134100" cy="435430"/>
          </a:xfrm>
          <a:prstGeom prst="rect">
            <a:avLst/>
          </a:prstGeom>
          <a:noFill/>
        </p:spPr>
        <p:txBody>
          <a:bodyPr wrap="square" lIns="0" tIns="0" rIns="0" bIns="0" rtlCol="0">
            <a:noAutofit/>
          </a:bodyPr>
          <a:lstStyle/>
          <a:p>
            <a:pPr>
              <a:spcAft>
                <a:spcPts val="450"/>
              </a:spcAft>
            </a:pPr>
            <a:r>
              <a:rPr lang="en-US" sz="2000"/>
              <a:t>Use the RFP to organize your needs and state your goals. </a:t>
            </a:r>
          </a:p>
        </p:txBody>
      </p:sp>
      <p:pic>
        <p:nvPicPr>
          <p:cNvPr id="6" name="Picture 5" descr="Chart&#10;&#10;Description automatically generated">
            <a:extLst>
              <a:ext uri="{FF2B5EF4-FFF2-40B4-BE49-F238E27FC236}">
                <a16:creationId xmlns:a16="http://schemas.microsoft.com/office/drawing/2014/main" id="{23E0A45B-8861-4465-B209-47543EF95BC3}"/>
              </a:ext>
            </a:extLst>
          </p:cNvPr>
          <p:cNvPicPr>
            <a:picLocks noChangeAspect="1"/>
          </p:cNvPicPr>
          <p:nvPr/>
        </p:nvPicPr>
        <p:blipFill>
          <a:blip r:embed="rId3"/>
          <a:stretch>
            <a:fillRect/>
          </a:stretch>
        </p:blipFill>
        <p:spPr>
          <a:xfrm>
            <a:off x="5633867" y="1769018"/>
            <a:ext cx="2743200" cy="2743200"/>
          </a:xfrm>
          <a:prstGeom prst="rect">
            <a:avLst/>
          </a:prstGeom>
        </p:spPr>
      </p:pic>
    </p:spTree>
    <p:extLst>
      <p:ext uri="{BB962C8B-B14F-4D97-AF65-F5344CB8AC3E}">
        <p14:creationId xmlns:p14="http://schemas.microsoft.com/office/powerpoint/2010/main" val="150461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83E7-6383-EB53-F91D-4D4F82FD404E}"/>
              </a:ext>
            </a:extLst>
          </p:cNvPr>
          <p:cNvSpPr>
            <a:spLocks noGrp="1"/>
          </p:cNvSpPr>
          <p:nvPr>
            <p:ph type="title"/>
          </p:nvPr>
        </p:nvSpPr>
        <p:spPr/>
        <p:txBody>
          <a:bodyPr/>
          <a:lstStyle/>
          <a:p>
            <a:r>
              <a:rPr lang="en-US">
                <a:cs typeface="Calibri"/>
              </a:rPr>
              <a:t>INTRODUCTIONS: technology guides</a:t>
            </a:r>
            <a:endParaRPr lang="en-US"/>
          </a:p>
        </p:txBody>
      </p:sp>
      <p:sp>
        <p:nvSpPr>
          <p:cNvPr id="5" name="TextBox 4">
            <a:extLst>
              <a:ext uri="{FF2B5EF4-FFF2-40B4-BE49-F238E27FC236}">
                <a16:creationId xmlns:a16="http://schemas.microsoft.com/office/drawing/2014/main" id="{F93F5970-68E7-1AFA-7915-5D419A56BAC5}"/>
              </a:ext>
            </a:extLst>
          </p:cNvPr>
          <p:cNvSpPr txBox="1"/>
          <p:nvPr/>
        </p:nvSpPr>
        <p:spPr>
          <a:xfrm>
            <a:off x="1346396" y="3694784"/>
            <a:ext cx="2846501"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600" b="1">
                <a:solidFill>
                  <a:srgbClr val="005585"/>
                </a:solidFill>
                <a:cs typeface="Calibri"/>
              </a:rPr>
              <a:t>Gretchen Steenstra</a:t>
            </a:r>
          </a:p>
          <a:p>
            <a:pPr algn="ctr"/>
            <a:r>
              <a:rPr lang="en-US" sz="1600" b="1">
                <a:solidFill>
                  <a:srgbClr val="005585"/>
                </a:solidFill>
                <a:cs typeface="Calibri"/>
              </a:rPr>
              <a:t>Garrett’s Addict</a:t>
            </a:r>
          </a:p>
        </p:txBody>
      </p:sp>
      <p:sp>
        <p:nvSpPr>
          <p:cNvPr id="6" name="TextBox 5">
            <a:extLst>
              <a:ext uri="{FF2B5EF4-FFF2-40B4-BE49-F238E27FC236}">
                <a16:creationId xmlns:a16="http://schemas.microsoft.com/office/drawing/2014/main" id="{F47F60F4-45CF-8198-F09C-1D45898F0871}"/>
              </a:ext>
            </a:extLst>
          </p:cNvPr>
          <p:cNvSpPr txBox="1"/>
          <p:nvPr/>
        </p:nvSpPr>
        <p:spPr>
          <a:xfrm>
            <a:off x="4949917" y="3694785"/>
            <a:ext cx="2846501"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600" b="1">
                <a:solidFill>
                  <a:srgbClr val="005585"/>
                </a:solidFill>
                <a:cs typeface="Calibri"/>
              </a:rPr>
              <a:t>Niko Cribb</a:t>
            </a:r>
          </a:p>
          <a:p>
            <a:pPr algn="ctr"/>
            <a:r>
              <a:rPr lang="en-US" sz="1600" b="1">
                <a:solidFill>
                  <a:srgbClr val="005585"/>
                </a:solidFill>
                <a:cs typeface="Calibri"/>
              </a:rPr>
              <a:t>Foodie</a:t>
            </a:r>
            <a:endParaRPr lang="en-US" b="1">
              <a:solidFill>
                <a:srgbClr val="005585"/>
              </a:solidFill>
            </a:endParaRPr>
          </a:p>
        </p:txBody>
      </p:sp>
      <p:pic>
        <p:nvPicPr>
          <p:cNvPr id="8" name="Picture 7" descr="A picture containing light, wire, line&#10;&#10;Description automatically generated">
            <a:extLst>
              <a:ext uri="{FF2B5EF4-FFF2-40B4-BE49-F238E27FC236}">
                <a16:creationId xmlns:a16="http://schemas.microsoft.com/office/drawing/2014/main" id="{5C476F2E-C8E5-1995-AB6B-7E822E83765C}"/>
              </a:ext>
            </a:extLst>
          </p:cNvPr>
          <p:cNvPicPr>
            <a:picLocks noChangeAspect="1"/>
          </p:cNvPicPr>
          <p:nvPr/>
        </p:nvPicPr>
        <p:blipFill rotWithShape="1">
          <a:blip r:embed="rId2">
            <a:alphaModFix amt="50000"/>
          </a:blip>
          <a:srcRect r="49625"/>
          <a:stretch/>
        </p:blipFill>
        <p:spPr>
          <a:xfrm rot="963056">
            <a:off x="5456088" y="-548053"/>
            <a:ext cx="4606281" cy="2285481"/>
          </a:xfrm>
          <a:prstGeom prst="rect">
            <a:avLst/>
          </a:prstGeom>
        </p:spPr>
      </p:pic>
      <p:pic>
        <p:nvPicPr>
          <p:cNvPr id="10" name="Picture 9" descr="A picture containing light, wire, line&#10;&#10;Description automatically generated">
            <a:extLst>
              <a:ext uri="{FF2B5EF4-FFF2-40B4-BE49-F238E27FC236}">
                <a16:creationId xmlns:a16="http://schemas.microsoft.com/office/drawing/2014/main" id="{943183E8-9EA1-6FB8-D238-E07D764A5B1F}"/>
              </a:ext>
            </a:extLst>
          </p:cNvPr>
          <p:cNvPicPr>
            <a:picLocks noChangeAspect="1"/>
          </p:cNvPicPr>
          <p:nvPr/>
        </p:nvPicPr>
        <p:blipFill rotWithShape="1">
          <a:blip r:embed="rId2">
            <a:alphaModFix amt="50000"/>
          </a:blip>
          <a:srcRect l="18310" r="24914"/>
          <a:stretch/>
        </p:blipFill>
        <p:spPr>
          <a:xfrm rot="2180394">
            <a:off x="-790501" y="3106433"/>
            <a:ext cx="5191610" cy="2285481"/>
          </a:xfrm>
          <a:prstGeom prst="rect">
            <a:avLst/>
          </a:prstGeom>
        </p:spPr>
      </p:pic>
      <p:grpSp>
        <p:nvGrpSpPr>
          <p:cNvPr id="3" name="Group 2">
            <a:extLst>
              <a:ext uri="{FF2B5EF4-FFF2-40B4-BE49-F238E27FC236}">
                <a16:creationId xmlns:a16="http://schemas.microsoft.com/office/drawing/2014/main" id="{5B30B9E6-D136-EE34-C1FD-06EFA49E3C1E}"/>
              </a:ext>
            </a:extLst>
          </p:cNvPr>
          <p:cNvGrpSpPr/>
          <p:nvPr/>
        </p:nvGrpSpPr>
        <p:grpSpPr>
          <a:xfrm>
            <a:off x="1629351" y="1174136"/>
            <a:ext cx="5885299" cy="2280593"/>
            <a:chOff x="1843277" y="1396528"/>
            <a:chExt cx="5311394" cy="2058201"/>
          </a:xfrm>
        </p:grpSpPr>
        <p:pic>
          <p:nvPicPr>
            <p:cNvPr id="9" name="Picture 8">
              <a:extLst>
                <a:ext uri="{FF2B5EF4-FFF2-40B4-BE49-F238E27FC236}">
                  <a16:creationId xmlns:a16="http://schemas.microsoft.com/office/drawing/2014/main" id="{05F5624B-7F4B-F4A7-D029-E130288BBE1D}"/>
                </a:ext>
              </a:extLst>
            </p:cNvPr>
            <p:cNvPicPr>
              <a:picLocks noChangeAspect="1"/>
            </p:cNvPicPr>
            <p:nvPr/>
          </p:nvPicPr>
          <p:blipFill rotWithShape="1">
            <a:blip r:embed="rId3"/>
            <a:srcRect t="3977" b="15413"/>
            <a:stretch>
              <a:fillRect/>
            </a:stretch>
          </p:blipFill>
          <p:spPr>
            <a:xfrm>
              <a:off x="5097271" y="1397329"/>
              <a:ext cx="2057400" cy="2057400"/>
            </a:xfrm>
            <a:prstGeom prst="ellipse">
              <a:avLst/>
            </a:prstGeom>
          </p:spPr>
        </p:pic>
        <p:pic>
          <p:nvPicPr>
            <p:cNvPr id="12" name="Picture 11">
              <a:extLst>
                <a:ext uri="{FF2B5EF4-FFF2-40B4-BE49-F238E27FC236}">
                  <a16:creationId xmlns:a16="http://schemas.microsoft.com/office/drawing/2014/main" id="{D454B222-537D-9105-9688-96022CB7AF53}"/>
                </a:ext>
              </a:extLst>
            </p:cNvPr>
            <p:cNvPicPr>
              <a:picLocks noChangeAspect="1"/>
            </p:cNvPicPr>
            <p:nvPr/>
          </p:nvPicPr>
          <p:blipFill rotWithShape="1">
            <a:blip r:embed="rId4"/>
            <a:srcRect t="5786" b="22592"/>
            <a:stretch>
              <a:fillRect/>
            </a:stretch>
          </p:blipFill>
          <p:spPr>
            <a:xfrm>
              <a:off x="1843277" y="1396528"/>
              <a:ext cx="2058201" cy="2058201"/>
            </a:xfrm>
            <a:prstGeom prst="ellipse">
              <a:avLst/>
            </a:prstGeom>
          </p:spPr>
        </p:pic>
      </p:grpSp>
    </p:spTree>
    <p:extLst>
      <p:ext uri="{BB962C8B-B14F-4D97-AF65-F5344CB8AC3E}">
        <p14:creationId xmlns:p14="http://schemas.microsoft.com/office/powerpoint/2010/main" val="1208398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4BF8-9610-E556-E7E2-5BCBE4A8B464}"/>
              </a:ext>
            </a:extLst>
          </p:cNvPr>
          <p:cNvSpPr>
            <a:spLocks noGrp="1"/>
          </p:cNvSpPr>
          <p:nvPr>
            <p:ph type="title"/>
          </p:nvPr>
        </p:nvSpPr>
        <p:spPr/>
        <p:txBody>
          <a:bodyPr/>
          <a:lstStyle/>
          <a:p>
            <a:r>
              <a:rPr lang="en-US">
                <a:highlight>
                  <a:srgbClr val="FFFF00"/>
                </a:highlight>
              </a:rPr>
              <a:t>RFP are a guide for vendors</a:t>
            </a:r>
          </a:p>
        </p:txBody>
      </p:sp>
      <p:sp>
        <p:nvSpPr>
          <p:cNvPr id="3" name="Content Placeholder 2">
            <a:extLst>
              <a:ext uri="{FF2B5EF4-FFF2-40B4-BE49-F238E27FC236}">
                <a16:creationId xmlns:a16="http://schemas.microsoft.com/office/drawing/2014/main" id="{80AA147D-64A2-D9AE-859E-7AB95C5C67D0}"/>
              </a:ext>
            </a:extLst>
          </p:cNvPr>
          <p:cNvSpPr>
            <a:spLocks noGrp="1"/>
          </p:cNvSpPr>
          <p:nvPr>
            <p:ph sz="quarter" idx="10"/>
          </p:nvPr>
        </p:nvSpPr>
        <p:spPr/>
        <p:txBody>
          <a:bodyPr/>
          <a:lstStyle/>
          <a:p>
            <a:pPr marL="457200" indent="-457200">
              <a:buAutoNum type="arabicPeriod"/>
            </a:pPr>
            <a:r>
              <a:rPr lang="en-US"/>
              <a:t>Clear Business Goals</a:t>
            </a:r>
          </a:p>
          <a:p>
            <a:pPr marL="457200" indent="-457200">
              <a:buAutoNum type="arabicPeriod"/>
            </a:pPr>
            <a:r>
              <a:rPr lang="en-US"/>
              <a:t>Revenue-driving functionality – add details!</a:t>
            </a:r>
          </a:p>
          <a:p>
            <a:pPr marL="457200" indent="-457200">
              <a:buAutoNum type="arabicPeriod"/>
            </a:pPr>
            <a:r>
              <a:rPr lang="en-US"/>
              <a:t>Unique configuration or custom apps that need to be replaced</a:t>
            </a:r>
          </a:p>
          <a:p>
            <a:pPr marL="457200" indent="-457200">
              <a:buAutoNum type="arabicPeriod"/>
            </a:pPr>
            <a:r>
              <a:rPr lang="en-US"/>
              <a:t>Scope for initial project</a:t>
            </a:r>
          </a:p>
          <a:p>
            <a:pPr marL="457200" indent="-457200">
              <a:buAutoNum type="arabicPeriod"/>
            </a:pPr>
            <a:r>
              <a:rPr lang="en-US"/>
              <a:t>Tolerance for future deliveries and smaller projects</a:t>
            </a:r>
          </a:p>
        </p:txBody>
      </p:sp>
    </p:spTree>
    <p:extLst>
      <p:ext uri="{BB962C8B-B14F-4D97-AF65-F5344CB8AC3E}">
        <p14:creationId xmlns:p14="http://schemas.microsoft.com/office/powerpoint/2010/main" val="1097146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FE84B5-595E-488F-8821-BAEBEDC8F022}"/>
              </a:ext>
            </a:extLst>
          </p:cNvPr>
          <p:cNvSpPr>
            <a:spLocks noGrp="1"/>
          </p:cNvSpPr>
          <p:nvPr>
            <p:ph type="title"/>
          </p:nvPr>
        </p:nvSpPr>
        <p:spPr/>
        <p:txBody>
          <a:bodyPr/>
          <a:lstStyle/>
          <a:p>
            <a:r>
              <a:rPr lang="en-US"/>
              <a:t>Where do you find requirements?</a:t>
            </a:r>
          </a:p>
        </p:txBody>
      </p:sp>
      <p:sp>
        <p:nvSpPr>
          <p:cNvPr id="4" name="Rectangle 3">
            <a:extLst>
              <a:ext uri="{FF2B5EF4-FFF2-40B4-BE49-F238E27FC236}">
                <a16:creationId xmlns:a16="http://schemas.microsoft.com/office/drawing/2014/main" id="{47C49961-C298-4967-977E-39E23D14010C}"/>
              </a:ext>
            </a:extLst>
          </p:cNvPr>
          <p:cNvSpPr/>
          <p:nvPr/>
        </p:nvSpPr>
        <p:spPr>
          <a:xfrm>
            <a:off x="427113" y="1083934"/>
            <a:ext cx="2377440" cy="1463040"/>
          </a:xfrm>
          <a:prstGeom prst="rect">
            <a:avLst/>
          </a:prstGeom>
          <a:solidFill>
            <a:srgbClr val="073C5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CE3C52C0-FD92-4E0A-973F-2642F74E82DB}"/>
              </a:ext>
            </a:extLst>
          </p:cNvPr>
          <p:cNvSpPr/>
          <p:nvPr/>
        </p:nvSpPr>
        <p:spPr>
          <a:xfrm>
            <a:off x="3383280" y="1083934"/>
            <a:ext cx="2377440" cy="1463040"/>
          </a:xfrm>
          <a:prstGeom prst="rect">
            <a:avLst/>
          </a:prstGeom>
          <a:solidFill>
            <a:srgbClr val="7AA5B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2118881C-ED12-4426-9E8A-ED3E158940CF}"/>
              </a:ext>
            </a:extLst>
          </p:cNvPr>
          <p:cNvSpPr/>
          <p:nvPr/>
        </p:nvSpPr>
        <p:spPr>
          <a:xfrm>
            <a:off x="1897416" y="3078148"/>
            <a:ext cx="2377440" cy="1463040"/>
          </a:xfrm>
          <a:prstGeom prst="rect">
            <a:avLst/>
          </a:prstGeom>
          <a:solidFill>
            <a:srgbClr val="7C7EA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744087E-1544-4499-BFE3-D78BD411356D}"/>
              </a:ext>
            </a:extLst>
          </p:cNvPr>
          <p:cNvSpPr/>
          <p:nvPr/>
        </p:nvSpPr>
        <p:spPr>
          <a:xfrm>
            <a:off x="6263156" y="1089382"/>
            <a:ext cx="2377440" cy="1463040"/>
          </a:xfrm>
          <a:prstGeom prst="rect">
            <a:avLst/>
          </a:prstGeom>
          <a:solidFill>
            <a:srgbClr val="AFCAD6">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244DED08-E3D5-48CA-AF01-56ECA5DCDF1C}"/>
              </a:ext>
            </a:extLst>
          </p:cNvPr>
          <p:cNvSpPr/>
          <p:nvPr/>
        </p:nvSpPr>
        <p:spPr>
          <a:xfrm>
            <a:off x="4869144" y="3066213"/>
            <a:ext cx="2377440" cy="1463040"/>
          </a:xfrm>
          <a:prstGeom prst="rect">
            <a:avLst/>
          </a:prstGeom>
          <a:solidFill>
            <a:srgbClr val="AA638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7CCBD0DA-78FC-4331-A012-F6883B33A1B0}"/>
              </a:ext>
            </a:extLst>
          </p:cNvPr>
          <p:cNvPicPr>
            <a:picLocks noChangeAspect="1"/>
          </p:cNvPicPr>
          <p:nvPr/>
        </p:nvPicPr>
        <p:blipFill rotWithShape="1">
          <a:blip r:embed="rId3">
            <a:alphaModFix amt="50000"/>
          </a:blip>
          <a:srcRect r="27367"/>
          <a:stretch/>
        </p:blipFill>
        <p:spPr>
          <a:xfrm rot="19555430">
            <a:off x="4577470" y="1474497"/>
            <a:ext cx="5010108" cy="1724066"/>
          </a:xfrm>
          <a:prstGeom prst="rect">
            <a:avLst/>
          </a:prstGeom>
        </p:spPr>
      </p:pic>
      <p:pic>
        <p:nvPicPr>
          <p:cNvPr id="16" name="Picture 15">
            <a:extLst>
              <a:ext uri="{FF2B5EF4-FFF2-40B4-BE49-F238E27FC236}">
                <a16:creationId xmlns:a16="http://schemas.microsoft.com/office/drawing/2014/main" id="{205435D4-160C-4F11-ABBF-002EA0EB5EE6}"/>
              </a:ext>
            </a:extLst>
          </p:cNvPr>
          <p:cNvPicPr>
            <a:picLocks noChangeAspect="1"/>
          </p:cNvPicPr>
          <p:nvPr/>
        </p:nvPicPr>
        <p:blipFill rotWithShape="1">
          <a:blip r:embed="rId3">
            <a:alphaModFix amt="50000"/>
          </a:blip>
          <a:srcRect r="24510"/>
          <a:stretch/>
        </p:blipFill>
        <p:spPr>
          <a:xfrm rot="13576414">
            <a:off x="-269594" y="1942780"/>
            <a:ext cx="3649657" cy="1208388"/>
          </a:xfrm>
          <a:prstGeom prst="rect">
            <a:avLst/>
          </a:prstGeom>
        </p:spPr>
      </p:pic>
      <p:pic>
        <p:nvPicPr>
          <p:cNvPr id="17" name="Picture 16">
            <a:extLst>
              <a:ext uri="{FF2B5EF4-FFF2-40B4-BE49-F238E27FC236}">
                <a16:creationId xmlns:a16="http://schemas.microsoft.com/office/drawing/2014/main" id="{4D0B6C3D-874F-4649-998C-66A7E1DB5CCC}"/>
              </a:ext>
            </a:extLst>
          </p:cNvPr>
          <p:cNvPicPr>
            <a:picLocks noChangeAspect="1"/>
          </p:cNvPicPr>
          <p:nvPr/>
        </p:nvPicPr>
        <p:blipFill rotWithShape="1">
          <a:blip r:embed="rId3">
            <a:alphaModFix amt="50000"/>
          </a:blip>
          <a:srcRect r="11085"/>
          <a:stretch/>
        </p:blipFill>
        <p:spPr>
          <a:xfrm rot="10026746">
            <a:off x="2491766" y="993002"/>
            <a:ext cx="5679366" cy="1596487"/>
          </a:xfrm>
          <a:prstGeom prst="rect">
            <a:avLst/>
          </a:prstGeom>
        </p:spPr>
      </p:pic>
      <p:pic>
        <p:nvPicPr>
          <p:cNvPr id="18" name="Picture 17">
            <a:extLst>
              <a:ext uri="{FF2B5EF4-FFF2-40B4-BE49-F238E27FC236}">
                <a16:creationId xmlns:a16="http://schemas.microsoft.com/office/drawing/2014/main" id="{2AC13D80-66E5-41F9-9D93-BA525E3F5181}"/>
              </a:ext>
            </a:extLst>
          </p:cNvPr>
          <p:cNvPicPr>
            <a:picLocks noChangeAspect="1"/>
          </p:cNvPicPr>
          <p:nvPr/>
        </p:nvPicPr>
        <p:blipFill rotWithShape="1">
          <a:blip r:embed="rId3">
            <a:alphaModFix amt="50000"/>
          </a:blip>
          <a:srcRect r="11085"/>
          <a:stretch/>
        </p:blipFill>
        <p:spPr>
          <a:xfrm rot="285955">
            <a:off x="3624602" y="3506885"/>
            <a:ext cx="4791779" cy="1346984"/>
          </a:xfrm>
          <a:prstGeom prst="rect">
            <a:avLst/>
          </a:prstGeom>
        </p:spPr>
      </p:pic>
      <p:pic>
        <p:nvPicPr>
          <p:cNvPr id="19" name="Picture 18">
            <a:extLst>
              <a:ext uri="{FF2B5EF4-FFF2-40B4-BE49-F238E27FC236}">
                <a16:creationId xmlns:a16="http://schemas.microsoft.com/office/drawing/2014/main" id="{FC38DB3A-2021-4505-8136-EEC42AB9D711}"/>
              </a:ext>
            </a:extLst>
          </p:cNvPr>
          <p:cNvPicPr>
            <a:picLocks noChangeAspect="1"/>
          </p:cNvPicPr>
          <p:nvPr/>
        </p:nvPicPr>
        <p:blipFill rotWithShape="1">
          <a:blip r:embed="rId3">
            <a:alphaModFix amt="50000"/>
          </a:blip>
          <a:srcRect l="56695" r="11085"/>
          <a:stretch/>
        </p:blipFill>
        <p:spPr>
          <a:xfrm rot="1211874">
            <a:off x="1193275" y="3663526"/>
            <a:ext cx="1736402" cy="1346984"/>
          </a:xfrm>
          <a:prstGeom prst="rect">
            <a:avLst/>
          </a:prstGeom>
        </p:spPr>
      </p:pic>
      <p:pic>
        <p:nvPicPr>
          <p:cNvPr id="20" name="Picture 19">
            <a:extLst>
              <a:ext uri="{FF2B5EF4-FFF2-40B4-BE49-F238E27FC236}">
                <a16:creationId xmlns:a16="http://schemas.microsoft.com/office/drawing/2014/main" id="{A0776D5D-F1F5-4872-A12C-772967DDF6D2}"/>
              </a:ext>
            </a:extLst>
          </p:cNvPr>
          <p:cNvPicPr>
            <a:picLocks noChangeAspect="1"/>
          </p:cNvPicPr>
          <p:nvPr/>
        </p:nvPicPr>
        <p:blipFill rotWithShape="1">
          <a:blip r:embed="rId3">
            <a:alphaModFix amt="50000"/>
          </a:blip>
          <a:srcRect r="58164"/>
          <a:stretch/>
        </p:blipFill>
        <p:spPr>
          <a:xfrm rot="9900000">
            <a:off x="239159" y="2640341"/>
            <a:ext cx="2022619" cy="1208388"/>
          </a:xfrm>
          <a:prstGeom prst="rect">
            <a:avLst/>
          </a:prstGeom>
        </p:spPr>
      </p:pic>
      <p:sp>
        <p:nvSpPr>
          <p:cNvPr id="13" name="TextBox 12">
            <a:extLst>
              <a:ext uri="{FF2B5EF4-FFF2-40B4-BE49-F238E27FC236}">
                <a16:creationId xmlns:a16="http://schemas.microsoft.com/office/drawing/2014/main" id="{30024F85-F1BB-4C90-8EDD-5330F8F76377}"/>
              </a:ext>
            </a:extLst>
          </p:cNvPr>
          <p:cNvSpPr txBox="1"/>
          <p:nvPr/>
        </p:nvSpPr>
        <p:spPr>
          <a:xfrm>
            <a:off x="2061476" y="3527972"/>
            <a:ext cx="2049320" cy="539523"/>
          </a:xfrm>
          <a:prstGeom prst="rect">
            <a:avLst/>
          </a:prstGeom>
          <a:noFill/>
          <a:ln>
            <a:noFill/>
          </a:ln>
        </p:spPr>
        <p:txBody>
          <a:bodyPr wrap="square" lIns="0" tIns="0" rIns="0" bIns="0" rtlCol="0">
            <a:noAutofit/>
          </a:bodyPr>
          <a:lstStyle/>
          <a:p>
            <a:pPr algn="ctr"/>
            <a:r>
              <a:rPr lang="en-US" b="1"/>
              <a:t>Member/Customer</a:t>
            </a:r>
          </a:p>
          <a:p>
            <a:pPr algn="ctr"/>
            <a:r>
              <a:rPr lang="en-US" b="1"/>
              <a:t>Needs and Processes</a:t>
            </a:r>
          </a:p>
        </p:txBody>
      </p:sp>
      <p:sp>
        <p:nvSpPr>
          <p:cNvPr id="14" name="TextBox 13">
            <a:extLst>
              <a:ext uri="{FF2B5EF4-FFF2-40B4-BE49-F238E27FC236}">
                <a16:creationId xmlns:a16="http://schemas.microsoft.com/office/drawing/2014/main" id="{4DBEC3D3-0DF2-41F3-ABE5-15CC4BEDEC8D}"/>
              </a:ext>
            </a:extLst>
          </p:cNvPr>
          <p:cNvSpPr txBox="1"/>
          <p:nvPr/>
        </p:nvSpPr>
        <p:spPr>
          <a:xfrm>
            <a:off x="5033204" y="3527972"/>
            <a:ext cx="2049320" cy="563392"/>
          </a:xfrm>
          <a:prstGeom prst="rect">
            <a:avLst/>
          </a:prstGeom>
          <a:noFill/>
          <a:ln>
            <a:noFill/>
          </a:ln>
        </p:spPr>
        <p:txBody>
          <a:bodyPr wrap="square" lIns="0" tIns="0" rIns="0" bIns="0" rtlCol="0">
            <a:noAutofit/>
          </a:bodyPr>
          <a:lstStyle/>
          <a:p>
            <a:pPr algn="ctr"/>
            <a:r>
              <a:rPr lang="en-US" b="1"/>
              <a:t>Staff Needs and Processes</a:t>
            </a:r>
          </a:p>
        </p:txBody>
      </p:sp>
      <p:sp>
        <p:nvSpPr>
          <p:cNvPr id="11" name="TextBox 10">
            <a:extLst>
              <a:ext uri="{FF2B5EF4-FFF2-40B4-BE49-F238E27FC236}">
                <a16:creationId xmlns:a16="http://schemas.microsoft.com/office/drawing/2014/main" id="{C46A5CC0-6D8B-44EF-8AF3-673B40FB8E6F}"/>
              </a:ext>
            </a:extLst>
          </p:cNvPr>
          <p:cNvSpPr txBox="1"/>
          <p:nvPr/>
        </p:nvSpPr>
        <p:spPr>
          <a:xfrm>
            <a:off x="6427216" y="1549636"/>
            <a:ext cx="2049320" cy="531637"/>
          </a:xfrm>
          <a:prstGeom prst="rect">
            <a:avLst/>
          </a:prstGeom>
          <a:noFill/>
          <a:ln>
            <a:noFill/>
          </a:ln>
        </p:spPr>
        <p:txBody>
          <a:bodyPr wrap="square" lIns="0" tIns="0" rIns="0" bIns="0" rtlCol="0">
            <a:noAutofit/>
          </a:bodyPr>
          <a:lstStyle/>
          <a:p>
            <a:pPr algn="ctr"/>
            <a:r>
              <a:rPr lang="en-US" b="1"/>
              <a:t>Organizational</a:t>
            </a:r>
          </a:p>
          <a:p>
            <a:pPr algn="ctr"/>
            <a:r>
              <a:rPr lang="en-US" b="1"/>
              <a:t>Goals</a:t>
            </a:r>
          </a:p>
        </p:txBody>
      </p:sp>
      <p:sp>
        <p:nvSpPr>
          <p:cNvPr id="12" name="TextBox 11">
            <a:extLst>
              <a:ext uri="{FF2B5EF4-FFF2-40B4-BE49-F238E27FC236}">
                <a16:creationId xmlns:a16="http://schemas.microsoft.com/office/drawing/2014/main" id="{44857CA8-29BF-4CD5-B0E6-7867D44B58B8}"/>
              </a:ext>
            </a:extLst>
          </p:cNvPr>
          <p:cNvSpPr txBox="1"/>
          <p:nvPr/>
        </p:nvSpPr>
        <p:spPr>
          <a:xfrm>
            <a:off x="3514802" y="1549636"/>
            <a:ext cx="2049320" cy="391126"/>
          </a:xfrm>
          <a:prstGeom prst="rect">
            <a:avLst/>
          </a:prstGeom>
          <a:noFill/>
          <a:ln>
            <a:noFill/>
          </a:ln>
        </p:spPr>
        <p:txBody>
          <a:bodyPr wrap="square" lIns="0" tIns="0" rIns="0" bIns="0" rtlCol="0">
            <a:noAutofit/>
          </a:bodyPr>
          <a:lstStyle/>
          <a:p>
            <a:pPr algn="ctr"/>
            <a:r>
              <a:rPr lang="en-US" b="1"/>
              <a:t>Tribal </a:t>
            </a:r>
            <a:br>
              <a:rPr lang="en-US" b="1"/>
            </a:br>
            <a:r>
              <a:rPr lang="en-US" b="1"/>
              <a:t>Knowledge</a:t>
            </a:r>
          </a:p>
        </p:txBody>
      </p:sp>
      <p:sp>
        <p:nvSpPr>
          <p:cNvPr id="10" name="TextBox 9">
            <a:extLst>
              <a:ext uri="{FF2B5EF4-FFF2-40B4-BE49-F238E27FC236}">
                <a16:creationId xmlns:a16="http://schemas.microsoft.com/office/drawing/2014/main" id="{FD0C82D2-E3EC-4926-87BB-C9B1E3022ABA}"/>
              </a:ext>
            </a:extLst>
          </p:cNvPr>
          <p:cNvSpPr txBox="1"/>
          <p:nvPr/>
        </p:nvSpPr>
        <p:spPr>
          <a:xfrm>
            <a:off x="591173" y="1549636"/>
            <a:ext cx="2049320" cy="391126"/>
          </a:xfrm>
          <a:prstGeom prst="rect">
            <a:avLst/>
          </a:prstGeom>
          <a:noFill/>
          <a:ln>
            <a:noFill/>
          </a:ln>
        </p:spPr>
        <p:txBody>
          <a:bodyPr wrap="square" lIns="0" tIns="0" rIns="0" bIns="0" rtlCol="0">
            <a:noAutofit/>
          </a:bodyPr>
          <a:lstStyle/>
          <a:p>
            <a:pPr algn="ctr"/>
            <a:r>
              <a:rPr lang="en-US" b="1"/>
              <a:t>Standard Operating Procedures (SOP)</a:t>
            </a:r>
          </a:p>
        </p:txBody>
      </p:sp>
    </p:spTree>
    <p:extLst>
      <p:ext uri="{BB962C8B-B14F-4D97-AF65-F5344CB8AC3E}">
        <p14:creationId xmlns:p14="http://schemas.microsoft.com/office/powerpoint/2010/main" val="1151172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905993-1A1E-4485-B51E-BCEE8986CE42}"/>
              </a:ext>
            </a:extLst>
          </p:cNvPr>
          <p:cNvSpPr/>
          <p:nvPr/>
        </p:nvSpPr>
        <p:spPr>
          <a:xfrm>
            <a:off x="578340" y="2979434"/>
            <a:ext cx="3493544" cy="595242"/>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A59CBEC-5EFA-4090-8912-D4781091AA11}"/>
              </a:ext>
            </a:extLst>
          </p:cNvPr>
          <p:cNvSpPr/>
          <p:nvPr/>
        </p:nvSpPr>
        <p:spPr>
          <a:xfrm>
            <a:off x="554581" y="1536297"/>
            <a:ext cx="3493544" cy="595242"/>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t>Business and Processes: </a:t>
            </a:r>
            <a:r>
              <a:rPr lang="en-US" b="0"/>
              <a:t>Just enough detail</a:t>
            </a:r>
            <a:endParaRPr lang="en-US" b="0">
              <a:solidFill>
                <a:schemeClr val="tx1"/>
              </a:solidFill>
            </a:endParaRPr>
          </a:p>
        </p:txBody>
      </p:sp>
      <p:pic>
        <p:nvPicPr>
          <p:cNvPr id="4" name="Picture 3" descr="Diagram&#10;&#10;Description automatically generated">
            <a:extLst>
              <a:ext uri="{FF2B5EF4-FFF2-40B4-BE49-F238E27FC236}">
                <a16:creationId xmlns:a16="http://schemas.microsoft.com/office/drawing/2014/main" id="{83608B9B-3E38-43EC-9075-47475A113F02}"/>
              </a:ext>
            </a:extLst>
          </p:cNvPr>
          <p:cNvPicPr>
            <a:picLocks noChangeAspect="1"/>
          </p:cNvPicPr>
          <p:nvPr/>
        </p:nvPicPr>
        <p:blipFill>
          <a:blip r:embed="rId3"/>
          <a:stretch>
            <a:fillRect/>
          </a:stretch>
        </p:blipFill>
        <p:spPr>
          <a:xfrm>
            <a:off x="4572000" y="733426"/>
            <a:ext cx="3857624" cy="3857624"/>
          </a:xfrm>
          <a:prstGeom prst="rect">
            <a:avLst/>
          </a:prstGeom>
        </p:spPr>
      </p:pic>
      <p:sp>
        <p:nvSpPr>
          <p:cNvPr id="8" name="TextBox 7">
            <a:extLst>
              <a:ext uri="{FF2B5EF4-FFF2-40B4-BE49-F238E27FC236}">
                <a16:creationId xmlns:a16="http://schemas.microsoft.com/office/drawing/2014/main" id="{13DA36EB-C3A8-4D52-9722-4C0EC50EB7DB}"/>
              </a:ext>
            </a:extLst>
          </p:cNvPr>
          <p:cNvSpPr txBox="1"/>
          <p:nvPr/>
        </p:nvSpPr>
        <p:spPr>
          <a:xfrm>
            <a:off x="902525" y="1627624"/>
            <a:ext cx="2845174" cy="1888251"/>
          </a:xfrm>
          <a:prstGeom prst="rect">
            <a:avLst/>
          </a:prstGeom>
          <a:noFill/>
        </p:spPr>
        <p:txBody>
          <a:bodyPr wrap="square" lIns="0" tIns="0" rIns="0" bIns="0" rtlCol="0">
            <a:noAutofit/>
          </a:bodyPr>
          <a:lstStyle/>
          <a:p>
            <a:pPr algn="ctr"/>
            <a:r>
              <a:rPr lang="en-US" sz="2400"/>
              <a:t>BUSINESS processes</a:t>
            </a:r>
          </a:p>
          <a:p>
            <a:pPr algn="ctr"/>
            <a:endParaRPr lang="en-US" sz="2400"/>
          </a:p>
          <a:p>
            <a:pPr algn="ctr"/>
            <a:r>
              <a:rPr lang="en-US" sz="2400"/>
              <a:t>VS </a:t>
            </a:r>
          </a:p>
          <a:p>
            <a:pPr algn="ctr"/>
            <a:endParaRPr lang="en-US" sz="2400"/>
          </a:p>
          <a:p>
            <a:pPr algn="ctr"/>
            <a:r>
              <a:rPr lang="en-US" sz="2400"/>
              <a:t>business PROCESSES</a:t>
            </a:r>
          </a:p>
        </p:txBody>
      </p:sp>
    </p:spTree>
    <p:extLst>
      <p:ext uri="{BB962C8B-B14F-4D97-AF65-F5344CB8AC3E}">
        <p14:creationId xmlns:p14="http://schemas.microsoft.com/office/powerpoint/2010/main" val="2128866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vert="horz" lIns="0" tIns="0" rIns="0" bIns="0" rtlCol="0" anchor="t" anchorCtr="0">
            <a:normAutofit/>
          </a:bodyPr>
          <a:lstStyle/>
          <a:p>
            <a:r>
              <a:rPr lang="en-US" b="1" strike="noStrike" kern="1200" cap="all" baseline="0">
                <a:latin typeface="+mj-lt"/>
                <a:ea typeface="+mj-ea"/>
                <a:cs typeface="+mj-cs"/>
              </a:rPr>
              <a:t>Tell your story (what and why)</a:t>
            </a:r>
          </a:p>
        </p:txBody>
      </p:sp>
      <p:sp>
        <p:nvSpPr>
          <p:cNvPr id="16" name="Content Placeholder 3">
            <a:extLst>
              <a:ext uri="{FF2B5EF4-FFF2-40B4-BE49-F238E27FC236}">
                <a16:creationId xmlns:a16="http://schemas.microsoft.com/office/drawing/2014/main" id="{D3117BC2-7961-1E8F-6960-DE84C77D9AFB}"/>
              </a:ext>
            </a:extLst>
          </p:cNvPr>
          <p:cNvSpPr>
            <a:spLocks noGrp="1"/>
          </p:cNvSpPr>
          <p:nvPr>
            <p:ph sz="quarter" idx="13"/>
          </p:nvPr>
        </p:nvSpPr>
        <p:spPr>
          <a:xfrm>
            <a:off x="228599" y="942976"/>
            <a:ext cx="4171946" cy="1571618"/>
          </a:xfrm>
        </p:spPr>
        <p:txBody>
          <a:bodyPr vert="horz" lIns="0" tIns="0" rIns="0" bIns="0" rtlCol="0" anchor="t">
            <a:normAutofit/>
          </a:bodyPr>
          <a:lstStyle/>
          <a:p>
            <a:r>
              <a:rPr lang="en-US"/>
              <a:t>Find the best way to tell your story</a:t>
            </a:r>
          </a:p>
          <a:p>
            <a:r>
              <a:rPr lang="en-US">
                <a:cs typeface="Calibri"/>
              </a:rPr>
              <a:t>Break it down into requirements – focus on what vs how</a:t>
            </a:r>
          </a:p>
        </p:txBody>
      </p:sp>
      <p:sp>
        <p:nvSpPr>
          <p:cNvPr id="8" name="TextBox 7">
            <a:extLst>
              <a:ext uri="{FF2B5EF4-FFF2-40B4-BE49-F238E27FC236}">
                <a16:creationId xmlns:a16="http://schemas.microsoft.com/office/drawing/2014/main" id="{2BFB584D-42C7-433C-9FB5-79F45D5FDD1A}"/>
              </a:ext>
            </a:extLst>
          </p:cNvPr>
          <p:cNvSpPr txBox="1"/>
          <p:nvPr/>
        </p:nvSpPr>
        <p:spPr>
          <a:xfrm>
            <a:off x="228599" y="2705106"/>
            <a:ext cx="4171946" cy="1571618"/>
          </a:xfrm>
          <a:prstGeom prst="rect">
            <a:avLst/>
          </a:prstGeom>
        </p:spPr>
        <p:txBody>
          <a:bodyPr vert="horz" lIns="0" tIns="0" rIns="0" bIns="0" rtlCol="0" anchor="t">
            <a:normAutofit/>
          </a:bodyPr>
          <a:lstStyle/>
          <a:p>
            <a:pPr defTabSz="685800">
              <a:lnSpc>
                <a:spcPct val="110000"/>
              </a:lnSpc>
              <a:spcAft>
                <a:spcPts val="600"/>
              </a:spcAft>
            </a:pPr>
            <a:r>
              <a:rPr lang="en-US" sz="2000">
                <a:solidFill>
                  <a:schemeClr val="accent1"/>
                </a:solidFill>
                <a:cs typeface="Calibri"/>
              </a:rPr>
              <a:t>Functional Requirements (System Behaviors)</a:t>
            </a:r>
            <a:endParaRPr lang="en-US">
              <a:solidFill>
                <a:schemeClr val="accent1"/>
              </a:solidFill>
            </a:endParaRPr>
          </a:p>
          <a:p>
            <a:pPr defTabSz="685800">
              <a:lnSpc>
                <a:spcPct val="110000"/>
              </a:lnSpc>
              <a:spcAft>
                <a:spcPts val="600"/>
              </a:spcAft>
            </a:pPr>
            <a:r>
              <a:rPr lang="en-US" sz="2000">
                <a:solidFill>
                  <a:schemeClr val="accent1"/>
                </a:solidFill>
                <a:cs typeface="Calibri"/>
              </a:rPr>
              <a:t>Non-Functional Requirements (System Performance)</a:t>
            </a:r>
          </a:p>
        </p:txBody>
      </p:sp>
      <p:graphicFrame>
        <p:nvGraphicFramePr>
          <p:cNvPr id="12" name="TextBox 6">
            <a:extLst>
              <a:ext uri="{FF2B5EF4-FFF2-40B4-BE49-F238E27FC236}">
                <a16:creationId xmlns:a16="http://schemas.microsoft.com/office/drawing/2014/main" id="{819D39B9-19B3-0723-523F-03840A066C74}"/>
              </a:ext>
            </a:extLst>
          </p:cNvPr>
          <p:cNvGraphicFramePr/>
          <p:nvPr>
            <p:extLst>
              <p:ext uri="{D42A27DB-BD31-4B8C-83A1-F6EECF244321}">
                <p14:modId xmlns:p14="http://schemas.microsoft.com/office/powerpoint/2010/main" val="4229445695"/>
              </p:ext>
            </p:extLst>
          </p:nvPr>
        </p:nvGraphicFramePr>
        <p:xfrm>
          <a:off x="4743450" y="942975"/>
          <a:ext cx="4171946" cy="3343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973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AC21ED-F2CF-4B07-80DC-3354C8BF5065}"/>
              </a:ext>
            </a:extLst>
          </p:cNvPr>
          <p:cNvSpPr txBox="1"/>
          <p:nvPr/>
        </p:nvSpPr>
        <p:spPr>
          <a:xfrm>
            <a:off x="419099" y="1354752"/>
            <a:ext cx="7061201" cy="1102680"/>
          </a:xfrm>
          <a:prstGeom prst="rect">
            <a:avLst/>
          </a:prstGeom>
          <a:noFill/>
        </p:spPr>
        <p:txBody>
          <a:bodyPr wrap="square" lIns="0" tIns="0" rIns="0" bIns="0" rtlCol="0">
            <a:noAutofit/>
          </a:bodyPr>
          <a:lstStyle/>
          <a:p>
            <a:pPr marL="285750" indent="-285750">
              <a:lnSpc>
                <a:spcPct val="150000"/>
              </a:lnSpc>
              <a:buFont typeface="Arial" panose="020B0604020202020204" pitchFamily="34" charset="0"/>
              <a:buChar char="•"/>
            </a:pPr>
            <a:r>
              <a:rPr lang="en-US"/>
              <a:t>Are a way to simplify requirements.</a:t>
            </a:r>
          </a:p>
          <a:p>
            <a:pPr marL="285750" indent="-285750">
              <a:lnSpc>
                <a:spcPct val="150000"/>
              </a:lnSpc>
              <a:buFont typeface="Arial" panose="020B0604020202020204" pitchFamily="34" charset="0"/>
              <a:buChar char="•"/>
            </a:pPr>
            <a:r>
              <a:rPr lang="en-US"/>
              <a:t>Expose the detailed requirements.</a:t>
            </a:r>
          </a:p>
          <a:p>
            <a:pPr marL="285750" indent="-285750">
              <a:lnSpc>
                <a:spcPct val="150000"/>
              </a:lnSpc>
              <a:buFont typeface="Arial" panose="020B0604020202020204" pitchFamily="34" charset="0"/>
              <a:buChar char="•"/>
            </a:pPr>
            <a:r>
              <a:rPr lang="en-US"/>
              <a:t>Highlight the business reason for each functionality. </a:t>
            </a:r>
          </a:p>
          <a:p>
            <a:pPr marL="285750" indent="-285750">
              <a:lnSpc>
                <a:spcPct val="150000"/>
              </a:lnSpc>
              <a:buFont typeface="Arial" panose="020B0604020202020204" pitchFamily="34" charset="0"/>
              <a:buChar char="•"/>
            </a:pPr>
            <a:r>
              <a:rPr lang="en-US"/>
              <a:t>Are testable.</a:t>
            </a:r>
          </a:p>
        </p:txBody>
      </p:sp>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Create a user story</a:t>
            </a:r>
          </a:p>
        </p:txBody>
      </p:sp>
      <p:graphicFrame>
        <p:nvGraphicFramePr>
          <p:cNvPr id="5" name="Shape 157">
            <a:extLst>
              <a:ext uri="{FF2B5EF4-FFF2-40B4-BE49-F238E27FC236}">
                <a16:creationId xmlns:a16="http://schemas.microsoft.com/office/drawing/2014/main" id="{F0F80038-D3A6-4235-AB8E-4422B032866E}"/>
              </a:ext>
            </a:extLst>
          </p:cNvPr>
          <p:cNvGraphicFramePr/>
          <p:nvPr>
            <p:extLst>
              <p:ext uri="{D42A27DB-BD31-4B8C-83A1-F6EECF244321}">
                <p14:modId xmlns:p14="http://schemas.microsoft.com/office/powerpoint/2010/main" val="1660788287"/>
              </p:ext>
            </p:extLst>
          </p:nvPr>
        </p:nvGraphicFramePr>
        <p:xfrm>
          <a:off x="419099" y="3309782"/>
          <a:ext cx="8318504" cy="1316040"/>
        </p:xfrm>
        <a:graphic>
          <a:graphicData uri="http://schemas.openxmlformats.org/drawingml/2006/table">
            <a:tbl>
              <a:tblPr firstRow="1" bandRow="1">
                <a:tableStyleId>{2D5ABB26-0587-4C30-8999-92F81FD0307C}</a:tableStyleId>
              </a:tblPr>
              <a:tblGrid>
                <a:gridCol w="2079626">
                  <a:extLst>
                    <a:ext uri="{9D8B030D-6E8A-4147-A177-3AD203B41FA5}">
                      <a16:colId xmlns:a16="http://schemas.microsoft.com/office/drawing/2014/main" val="20000"/>
                    </a:ext>
                  </a:extLst>
                </a:gridCol>
                <a:gridCol w="2079626">
                  <a:extLst>
                    <a:ext uri="{9D8B030D-6E8A-4147-A177-3AD203B41FA5}">
                      <a16:colId xmlns:a16="http://schemas.microsoft.com/office/drawing/2014/main" val="20001"/>
                    </a:ext>
                  </a:extLst>
                </a:gridCol>
                <a:gridCol w="2079626">
                  <a:extLst>
                    <a:ext uri="{9D8B030D-6E8A-4147-A177-3AD203B41FA5}">
                      <a16:colId xmlns:a16="http://schemas.microsoft.com/office/drawing/2014/main" val="160002144"/>
                    </a:ext>
                  </a:extLst>
                </a:gridCol>
                <a:gridCol w="2079626">
                  <a:extLst>
                    <a:ext uri="{9D8B030D-6E8A-4147-A177-3AD203B41FA5}">
                      <a16:colId xmlns:a16="http://schemas.microsoft.com/office/drawing/2014/main" val="20002"/>
                    </a:ext>
                  </a:extLst>
                </a:gridCol>
              </a:tblGrid>
              <a:tr h="256800">
                <a:tc>
                  <a:txBody>
                    <a:bodyPr/>
                    <a:lstStyle/>
                    <a:p>
                      <a:pPr marL="0" marR="0" lvl="0" indent="0" algn="l" rtl="0">
                        <a:spcBef>
                          <a:spcPts val="0"/>
                        </a:spcBef>
                        <a:buSzPct val="25000"/>
                        <a:buNone/>
                      </a:pPr>
                      <a:r>
                        <a:rPr lang="en" sz="1200" b="1">
                          <a:sym typeface="Avenir"/>
                        </a:rPr>
                        <a:t>As a…</a:t>
                      </a:r>
                      <a:endParaRPr lang="en" sz="1200" b="1">
                        <a:latin typeface="Avenir"/>
                        <a:ea typeface="Avenir"/>
                        <a:cs typeface="Avenir"/>
                        <a:sym typeface="Avenir"/>
                      </a:endParaRPr>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rtl="0">
                        <a:spcBef>
                          <a:spcPts val="0"/>
                        </a:spcBef>
                        <a:buSzPct val="25000"/>
                        <a:buNone/>
                      </a:pPr>
                      <a:r>
                        <a:rPr lang="en-US" sz="1200" b="1">
                          <a:sym typeface="Avenir"/>
                        </a:rPr>
                        <a:t>I want to…</a:t>
                      </a:r>
                      <a:endParaRPr lang="en" sz="1200" b="1">
                        <a:latin typeface="Avenir"/>
                        <a:ea typeface="Avenir"/>
                        <a:cs typeface="Avenir"/>
                        <a:sym typeface="Avenir"/>
                      </a:endParaRPr>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rtl="0">
                        <a:spcBef>
                          <a:spcPts val="0"/>
                        </a:spcBef>
                        <a:buSzPct val="25000"/>
                        <a:buNone/>
                      </a:pPr>
                      <a:r>
                        <a:rPr lang="en" sz="1200" b="1">
                          <a:latin typeface="Avenir"/>
                          <a:ea typeface="Avenir"/>
                          <a:cs typeface="Avenir"/>
                          <a:sym typeface="Avenir"/>
                        </a:rPr>
                        <a:t>So that…</a:t>
                      </a:r>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rtl="0">
                        <a:spcBef>
                          <a:spcPts val="0"/>
                        </a:spcBef>
                        <a:buSzPct val="25000"/>
                        <a:buNone/>
                      </a:pPr>
                      <a:r>
                        <a:rPr lang="en-US" sz="1200" b="1">
                          <a:sym typeface="Avenir"/>
                        </a:rPr>
                        <a:t>Acceptance Criteria</a:t>
                      </a:r>
                      <a:endParaRPr lang="en" sz="1200" b="1">
                        <a:latin typeface="Avenir"/>
                        <a:ea typeface="Avenir"/>
                        <a:cs typeface="Avenir"/>
                        <a:sym typeface="Avenir"/>
                      </a:endParaRPr>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63875">
                <a:tc>
                  <a:txBody>
                    <a:bodyPr/>
                    <a:lstStyle/>
                    <a:p>
                      <a:pPr marL="0" marR="0" lvl="0" indent="0" algn="l" rtl="0">
                        <a:spcBef>
                          <a:spcPts val="0"/>
                        </a:spcBef>
                        <a:buSzPct val="25000"/>
                        <a:buNone/>
                      </a:pPr>
                      <a:r>
                        <a:rPr lang="en-US" sz="1400"/>
                        <a:t>Member</a:t>
                      </a: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rtl="0">
                        <a:spcBef>
                          <a:spcPts val="0"/>
                        </a:spcBef>
                        <a:buSzPct val="25000"/>
                        <a:buNone/>
                      </a:pPr>
                      <a:r>
                        <a:rPr lang="en-US" sz="1400"/>
                        <a:t>Renew Online</a:t>
                      </a: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rtl="0">
                        <a:spcBef>
                          <a:spcPts val="0"/>
                        </a:spcBef>
                        <a:buSzPct val="25000"/>
                        <a:buNone/>
                      </a:pPr>
                      <a:r>
                        <a:rPr lang="en-US" sz="1400"/>
                        <a:t>I can pay immediately with my credit card</a:t>
                      </a: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rtl="0">
                        <a:spcBef>
                          <a:spcPts val="0"/>
                        </a:spcBef>
                        <a:buSzPct val="25000"/>
                        <a:buNone/>
                      </a:pP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263875">
                <a:tc>
                  <a:txBody>
                    <a:bodyPr/>
                    <a:lstStyle/>
                    <a:p>
                      <a:pPr marL="0" marR="0" lvl="0" indent="0" algn="l" rtl="0">
                        <a:spcBef>
                          <a:spcPts val="0"/>
                        </a:spcBef>
                        <a:buSzPct val="25000"/>
                        <a:buNone/>
                      </a:pP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rtl="0">
                        <a:spcBef>
                          <a:spcPts val="0"/>
                        </a:spcBef>
                        <a:buSzPct val="25000"/>
                        <a:buNone/>
                      </a:pP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rtl="0">
                        <a:spcBef>
                          <a:spcPts val="0"/>
                        </a:spcBef>
                        <a:buSzPct val="25000"/>
                        <a:buNone/>
                      </a:pP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rtl="0">
                        <a:spcBef>
                          <a:spcPts val="0"/>
                        </a:spcBef>
                        <a:buSzPct val="25000"/>
                        <a:buNone/>
                      </a:pP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63875">
                <a:tc>
                  <a:txBody>
                    <a:bodyPr/>
                    <a:lstStyle/>
                    <a:p>
                      <a:pPr marL="0" marR="0" lvl="0" indent="0" algn="l" rtl="0">
                        <a:spcBef>
                          <a:spcPts val="0"/>
                        </a:spcBef>
                        <a:buSzPct val="25000"/>
                        <a:buNone/>
                      </a:pP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rtl="0">
                        <a:spcBef>
                          <a:spcPts val="0"/>
                        </a:spcBef>
                        <a:buSzPct val="25000"/>
                        <a:buNone/>
                      </a:pP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rtl="0">
                        <a:spcBef>
                          <a:spcPts val="0"/>
                        </a:spcBef>
                        <a:buSzPct val="25000"/>
                        <a:buNone/>
                      </a:pP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rtl="0">
                        <a:spcBef>
                          <a:spcPts val="0"/>
                        </a:spcBef>
                        <a:buSzPct val="25000"/>
                        <a:buNone/>
                      </a:pPr>
                      <a:endParaRPr sz="1400"/>
                    </a:p>
                  </a:txBody>
                  <a:tcPr marL="91450" marR="91450" marT="34300" marB="343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135DF288-06D6-49D6-B023-44FD6732FB76}"/>
              </a:ext>
            </a:extLst>
          </p:cNvPr>
          <p:cNvSpPr txBox="1"/>
          <p:nvPr/>
        </p:nvSpPr>
        <p:spPr>
          <a:xfrm>
            <a:off x="228600" y="919321"/>
            <a:ext cx="6134100" cy="435430"/>
          </a:xfrm>
          <a:prstGeom prst="rect">
            <a:avLst/>
          </a:prstGeom>
          <a:noFill/>
        </p:spPr>
        <p:txBody>
          <a:bodyPr wrap="square" lIns="0" tIns="0" rIns="0" bIns="0" rtlCol="0">
            <a:noAutofit/>
          </a:bodyPr>
          <a:lstStyle/>
          <a:p>
            <a:pPr>
              <a:spcAft>
                <a:spcPts val="450"/>
              </a:spcAft>
            </a:pPr>
            <a:r>
              <a:rPr lang="en-US" sz="2000"/>
              <a:t>User stories:</a:t>
            </a:r>
          </a:p>
        </p:txBody>
      </p:sp>
    </p:spTree>
    <p:extLst>
      <p:ext uri="{BB962C8B-B14F-4D97-AF65-F5344CB8AC3E}">
        <p14:creationId xmlns:p14="http://schemas.microsoft.com/office/powerpoint/2010/main" val="87242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Data: </a:t>
            </a:r>
            <a:r>
              <a:rPr lang="en-US" b="0">
                <a:solidFill>
                  <a:schemeClr val="tx1"/>
                </a:solidFill>
              </a:rPr>
              <a:t>Requirements</a:t>
            </a:r>
            <a:endParaRPr lang="en-US" b="0">
              <a:solidFill>
                <a:schemeClr val="accent1"/>
              </a:solidFill>
            </a:endParaRPr>
          </a:p>
        </p:txBody>
      </p:sp>
      <p:sp>
        <p:nvSpPr>
          <p:cNvPr id="5" name="TextBox 4">
            <a:extLst>
              <a:ext uri="{FF2B5EF4-FFF2-40B4-BE49-F238E27FC236}">
                <a16:creationId xmlns:a16="http://schemas.microsoft.com/office/drawing/2014/main" id="{6778B267-18DC-45F7-88F5-1E3720D0CB4F}"/>
              </a:ext>
            </a:extLst>
          </p:cNvPr>
          <p:cNvSpPr txBox="1"/>
          <p:nvPr/>
        </p:nvSpPr>
        <p:spPr>
          <a:xfrm>
            <a:off x="392772" y="2308776"/>
            <a:ext cx="5390494" cy="2148924"/>
          </a:xfrm>
          <a:prstGeom prst="rect">
            <a:avLst/>
          </a:prstGeom>
          <a:noFill/>
        </p:spPr>
        <p:txBody>
          <a:bodyPr wrap="square" lIns="0" tIns="0" rIns="0" bIns="0" rtlCol="0">
            <a:noAutofit/>
          </a:bodyPr>
          <a:lstStyle/>
          <a:p>
            <a:pPr marL="342900" indent="-342900">
              <a:lnSpc>
                <a:spcPct val="150000"/>
              </a:lnSpc>
              <a:spcAft>
                <a:spcPts val="450"/>
              </a:spcAft>
              <a:buFont typeface="Arial" panose="020B0604020202020204" pitchFamily="34" charset="0"/>
              <a:buChar char="•"/>
            </a:pPr>
            <a:r>
              <a:rPr lang="en-US"/>
              <a:t>Data conversion</a:t>
            </a:r>
          </a:p>
          <a:p>
            <a:pPr marL="342900" indent="-342900">
              <a:lnSpc>
                <a:spcPct val="150000"/>
              </a:lnSpc>
              <a:spcAft>
                <a:spcPts val="450"/>
              </a:spcAft>
              <a:buFont typeface="Arial" panose="020B0604020202020204" pitchFamily="34" charset="0"/>
              <a:buChar char="•"/>
            </a:pPr>
            <a:r>
              <a:rPr lang="en-US"/>
              <a:t>Report inventory</a:t>
            </a:r>
          </a:p>
          <a:p>
            <a:pPr marL="342900" indent="-342900">
              <a:lnSpc>
                <a:spcPct val="150000"/>
              </a:lnSpc>
              <a:spcAft>
                <a:spcPts val="450"/>
              </a:spcAft>
              <a:buFont typeface="Arial" panose="020B0604020202020204" pitchFamily="34" charset="0"/>
              <a:buChar char="•"/>
            </a:pPr>
            <a:r>
              <a:rPr lang="en-US"/>
              <a:t>Data standards</a:t>
            </a:r>
          </a:p>
          <a:p>
            <a:pPr marL="342900" indent="-342900">
              <a:lnSpc>
                <a:spcPct val="150000"/>
              </a:lnSpc>
              <a:spcAft>
                <a:spcPts val="450"/>
              </a:spcAft>
              <a:buFont typeface="Arial" panose="020B0604020202020204" pitchFamily="34" charset="0"/>
              <a:buChar char="•"/>
            </a:pPr>
            <a:r>
              <a:rPr lang="en-US"/>
              <a:t>Data integration</a:t>
            </a:r>
          </a:p>
        </p:txBody>
      </p:sp>
      <p:sp>
        <p:nvSpPr>
          <p:cNvPr id="4" name="TextBox 3">
            <a:extLst>
              <a:ext uri="{FF2B5EF4-FFF2-40B4-BE49-F238E27FC236}">
                <a16:creationId xmlns:a16="http://schemas.microsoft.com/office/drawing/2014/main" id="{8CB7DDBC-A74A-4490-BC2E-37A18942428E}"/>
              </a:ext>
            </a:extLst>
          </p:cNvPr>
          <p:cNvSpPr txBox="1"/>
          <p:nvPr/>
        </p:nvSpPr>
        <p:spPr>
          <a:xfrm>
            <a:off x="228600" y="919321"/>
            <a:ext cx="8026400" cy="844166"/>
          </a:xfrm>
          <a:prstGeom prst="rect">
            <a:avLst/>
          </a:prstGeom>
          <a:noFill/>
        </p:spPr>
        <p:txBody>
          <a:bodyPr wrap="square" lIns="0" tIns="0" rIns="0" bIns="0" rtlCol="0">
            <a:noAutofit/>
          </a:bodyPr>
          <a:lstStyle/>
          <a:p>
            <a:r>
              <a:rPr lang="en-US" sz="2000"/>
              <a:t>What are you REALLY doing with your data?</a:t>
            </a:r>
          </a:p>
          <a:p>
            <a:r>
              <a:rPr lang="en-US" sz="2000"/>
              <a:t>What is the relationship between data and process?</a:t>
            </a:r>
          </a:p>
        </p:txBody>
      </p:sp>
      <p:pic>
        <p:nvPicPr>
          <p:cNvPr id="3" name="Picture 2" descr="Icon&#10;&#10;Description automatically generated with medium confidence">
            <a:extLst>
              <a:ext uri="{FF2B5EF4-FFF2-40B4-BE49-F238E27FC236}">
                <a16:creationId xmlns:a16="http://schemas.microsoft.com/office/drawing/2014/main" id="{3555603D-826E-45CB-8354-D1476CAF6292}"/>
              </a:ext>
            </a:extLst>
          </p:cNvPr>
          <p:cNvPicPr>
            <a:picLocks noChangeAspect="1"/>
          </p:cNvPicPr>
          <p:nvPr/>
        </p:nvPicPr>
        <p:blipFill>
          <a:blip r:embed="rId3"/>
          <a:stretch>
            <a:fillRect/>
          </a:stretch>
        </p:blipFill>
        <p:spPr>
          <a:xfrm>
            <a:off x="3292147" y="2834724"/>
            <a:ext cx="1908052" cy="1908052"/>
          </a:xfrm>
          <a:prstGeom prst="rect">
            <a:avLst/>
          </a:prstGeom>
        </p:spPr>
      </p:pic>
      <p:pic>
        <p:nvPicPr>
          <p:cNvPr id="7" name="Picture 6" descr="Graphical user interface, application, icon&#10;&#10;Description automatically generated">
            <a:extLst>
              <a:ext uri="{FF2B5EF4-FFF2-40B4-BE49-F238E27FC236}">
                <a16:creationId xmlns:a16="http://schemas.microsoft.com/office/drawing/2014/main" id="{C1FD0D30-29F1-4AE7-AFB8-A91C04AE8EB6}"/>
              </a:ext>
            </a:extLst>
          </p:cNvPr>
          <p:cNvPicPr>
            <a:picLocks noChangeAspect="1"/>
          </p:cNvPicPr>
          <p:nvPr/>
        </p:nvPicPr>
        <p:blipFill>
          <a:blip r:embed="rId4"/>
          <a:stretch>
            <a:fillRect/>
          </a:stretch>
        </p:blipFill>
        <p:spPr>
          <a:xfrm>
            <a:off x="4952893" y="2834724"/>
            <a:ext cx="1908052" cy="1908052"/>
          </a:xfrm>
          <a:prstGeom prst="rect">
            <a:avLst/>
          </a:prstGeom>
        </p:spPr>
      </p:pic>
      <p:pic>
        <p:nvPicPr>
          <p:cNvPr id="9" name="Picture 8" descr="Chart&#10;&#10;Description automatically generated">
            <a:extLst>
              <a:ext uri="{FF2B5EF4-FFF2-40B4-BE49-F238E27FC236}">
                <a16:creationId xmlns:a16="http://schemas.microsoft.com/office/drawing/2014/main" id="{E774ED55-419F-4662-9950-B7212FCA2C2B}"/>
              </a:ext>
            </a:extLst>
          </p:cNvPr>
          <p:cNvPicPr>
            <a:picLocks noChangeAspect="1"/>
          </p:cNvPicPr>
          <p:nvPr/>
        </p:nvPicPr>
        <p:blipFill>
          <a:blip r:embed="rId5"/>
          <a:stretch>
            <a:fillRect/>
          </a:stretch>
        </p:blipFill>
        <p:spPr>
          <a:xfrm>
            <a:off x="6613639" y="2834724"/>
            <a:ext cx="1908052" cy="1908052"/>
          </a:xfrm>
          <a:prstGeom prst="rect">
            <a:avLst/>
          </a:prstGeom>
        </p:spPr>
      </p:pic>
    </p:spTree>
    <p:extLst>
      <p:ext uri="{BB962C8B-B14F-4D97-AF65-F5344CB8AC3E}">
        <p14:creationId xmlns:p14="http://schemas.microsoft.com/office/powerpoint/2010/main" val="3985705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Review your requirement</a:t>
            </a:r>
          </a:p>
        </p:txBody>
      </p:sp>
      <p:sp>
        <p:nvSpPr>
          <p:cNvPr id="4" name="TextBox 3">
            <a:extLst>
              <a:ext uri="{FF2B5EF4-FFF2-40B4-BE49-F238E27FC236}">
                <a16:creationId xmlns:a16="http://schemas.microsoft.com/office/drawing/2014/main" id="{79FFAA0C-B598-40CD-8879-753943908C67}"/>
              </a:ext>
            </a:extLst>
          </p:cNvPr>
          <p:cNvSpPr txBox="1"/>
          <p:nvPr/>
        </p:nvSpPr>
        <p:spPr>
          <a:xfrm>
            <a:off x="317193" y="830420"/>
            <a:ext cx="8598208" cy="3855880"/>
          </a:xfrm>
          <a:prstGeom prst="rect">
            <a:avLst/>
          </a:prstGeom>
          <a:noFill/>
        </p:spPr>
        <p:txBody>
          <a:bodyPr wrap="square" lIns="0" tIns="0" rIns="0" bIns="0" rtlCol="0">
            <a:noAutofit/>
          </a:bodyPr>
          <a:lstStyle/>
          <a:p>
            <a:pPr marL="285750" indent="-285750">
              <a:lnSpc>
                <a:spcPct val="150000"/>
              </a:lnSpc>
              <a:buFont typeface="Arial" panose="020B0604020202020204" pitchFamily="34" charset="0"/>
              <a:buChar char="•"/>
            </a:pPr>
            <a:r>
              <a:rPr lang="en-US"/>
              <a:t>Is it comparable?</a:t>
            </a:r>
          </a:p>
          <a:p>
            <a:pPr marL="285750" indent="-285750">
              <a:lnSpc>
                <a:spcPct val="150000"/>
              </a:lnSpc>
              <a:buFont typeface="Arial" panose="020B0604020202020204" pitchFamily="34" charset="0"/>
              <a:buChar char="•"/>
            </a:pPr>
            <a:r>
              <a:rPr lang="en-US"/>
              <a:t>Is it scorable?</a:t>
            </a:r>
          </a:p>
          <a:p>
            <a:pPr marL="285750" indent="-285750">
              <a:lnSpc>
                <a:spcPct val="150000"/>
              </a:lnSpc>
              <a:buFont typeface="Arial" panose="020B0604020202020204" pitchFamily="34" charset="0"/>
              <a:buChar char="•"/>
            </a:pPr>
            <a:r>
              <a:rPr lang="en-US"/>
              <a:t>Is it a single requirement/single answer (baseline Y or N)?</a:t>
            </a:r>
          </a:p>
          <a:p>
            <a:pPr marL="285750" indent="-285750">
              <a:lnSpc>
                <a:spcPct val="150000"/>
              </a:lnSpc>
              <a:buFont typeface="Arial" panose="020B0604020202020204" pitchFamily="34" charset="0"/>
              <a:buChar char="•"/>
            </a:pPr>
            <a:r>
              <a:rPr lang="en-US"/>
              <a:t>Can a stranger understand it? </a:t>
            </a:r>
          </a:p>
          <a:p>
            <a:pPr marL="285750" indent="-285750">
              <a:lnSpc>
                <a:spcPct val="150000"/>
              </a:lnSpc>
              <a:buFont typeface="Arial" panose="020B0604020202020204" pitchFamily="34" charset="0"/>
              <a:buChar char="•"/>
            </a:pPr>
            <a:r>
              <a:rPr lang="en-US"/>
              <a:t>Do you need to add context? Vendors don’t know all the facts about your ‘special’ process.</a:t>
            </a:r>
          </a:p>
        </p:txBody>
      </p:sp>
    </p:spTree>
    <p:extLst>
      <p:ext uri="{BB962C8B-B14F-4D97-AF65-F5344CB8AC3E}">
        <p14:creationId xmlns:p14="http://schemas.microsoft.com/office/powerpoint/2010/main" val="2407764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vert="horz" lIns="0" tIns="0" rIns="0" bIns="0" rtlCol="0" anchor="t" anchorCtr="0">
            <a:normAutofit/>
          </a:bodyPr>
          <a:lstStyle/>
          <a:p>
            <a:r>
              <a:rPr lang="en-US" b="1" strike="noStrike" kern="1200" cap="all" baseline="0">
                <a:latin typeface="+mj-lt"/>
                <a:ea typeface="+mj-ea"/>
                <a:cs typeface="+mj-cs"/>
              </a:rPr>
              <a:t>Identify areas of potential change</a:t>
            </a:r>
          </a:p>
        </p:txBody>
      </p:sp>
      <p:sp>
        <p:nvSpPr>
          <p:cNvPr id="4" name="TextBox 3">
            <a:extLst>
              <a:ext uri="{FF2B5EF4-FFF2-40B4-BE49-F238E27FC236}">
                <a16:creationId xmlns:a16="http://schemas.microsoft.com/office/drawing/2014/main" id="{8CB7DDBC-A74A-4490-BC2E-37A18942428E}"/>
              </a:ext>
            </a:extLst>
          </p:cNvPr>
          <p:cNvSpPr txBox="1"/>
          <p:nvPr/>
        </p:nvSpPr>
        <p:spPr>
          <a:xfrm>
            <a:off x="228599" y="942976"/>
            <a:ext cx="4171946" cy="3343274"/>
          </a:xfrm>
          <a:prstGeom prst="rect">
            <a:avLst/>
          </a:prstGeom>
        </p:spPr>
        <p:txBody>
          <a:bodyPr vert="horz" lIns="0" tIns="0" rIns="0" bIns="0" rtlCol="0" anchor="t">
            <a:normAutofit/>
          </a:bodyPr>
          <a:lstStyle/>
          <a:p>
            <a:pPr defTabSz="685800">
              <a:lnSpc>
                <a:spcPct val="110000"/>
              </a:lnSpc>
              <a:spcAft>
                <a:spcPts val="600"/>
              </a:spcAft>
            </a:pPr>
            <a:r>
              <a:rPr lang="en-US" sz="2400">
                <a:solidFill>
                  <a:schemeClr val="accent1"/>
                </a:solidFill>
              </a:rPr>
              <a:t>Use the selection process to identify business processes that may need to change</a:t>
            </a:r>
          </a:p>
          <a:p>
            <a:pPr defTabSz="685800">
              <a:lnSpc>
                <a:spcPct val="110000"/>
              </a:lnSpc>
              <a:spcAft>
                <a:spcPts val="600"/>
              </a:spcAft>
            </a:pPr>
            <a:endParaRPr lang="en-US" sz="2400">
              <a:solidFill>
                <a:schemeClr val="accent1"/>
              </a:solidFill>
              <a:cs typeface="Calibri"/>
            </a:endParaRPr>
          </a:p>
        </p:txBody>
      </p:sp>
      <p:graphicFrame>
        <p:nvGraphicFramePr>
          <p:cNvPr id="12" name="TextBox 4">
            <a:extLst>
              <a:ext uri="{FF2B5EF4-FFF2-40B4-BE49-F238E27FC236}">
                <a16:creationId xmlns:a16="http://schemas.microsoft.com/office/drawing/2014/main" id="{A10F6BD4-6557-91F1-DB45-D8E1527F3805}"/>
              </a:ext>
            </a:extLst>
          </p:cNvPr>
          <p:cNvGraphicFramePr/>
          <p:nvPr>
            <p:extLst>
              <p:ext uri="{D42A27DB-BD31-4B8C-83A1-F6EECF244321}">
                <p14:modId xmlns:p14="http://schemas.microsoft.com/office/powerpoint/2010/main" val="3078130117"/>
              </p:ext>
            </p:extLst>
          </p:nvPr>
        </p:nvGraphicFramePr>
        <p:xfrm>
          <a:off x="4743450" y="942975"/>
          <a:ext cx="4171946" cy="3343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8027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ight, wire, line&#10;&#10;Description automatically generated">
            <a:extLst>
              <a:ext uri="{FF2B5EF4-FFF2-40B4-BE49-F238E27FC236}">
                <a16:creationId xmlns:a16="http://schemas.microsoft.com/office/drawing/2014/main" id="{174753BC-7264-4012-AD11-A4BCDB4BEF05}"/>
              </a:ext>
            </a:extLst>
          </p:cNvPr>
          <p:cNvPicPr>
            <a:picLocks noChangeAspect="1"/>
          </p:cNvPicPr>
          <p:nvPr/>
        </p:nvPicPr>
        <p:blipFill rotWithShape="1">
          <a:blip r:embed="rId3">
            <a:alphaModFix amt="50000"/>
          </a:blip>
          <a:srcRect r="49625"/>
          <a:stretch/>
        </p:blipFill>
        <p:spPr>
          <a:xfrm rot="963056">
            <a:off x="5119451" y="-344505"/>
            <a:ext cx="4606281" cy="2285481"/>
          </a:xfrm>
          <a:prstGeom prst="rect">
            <a:avLst/>
          </a:prstGeom>
        </p:spPr>
      </p:pic>
      <p:pic>
        <p:nvPicPr>
          <p:cNvPr id="9" name="Picture 8" descr="A picture containing light, wire, line&#10;&#10;Description automatically generated">
            <a:extLst>
              <a:ext uri="{FF2B5EF4-FFF2-40B4-BE49-F238E27FC236}">
                <a16:creationId xmlns:a16="http://schemas.microsoft.com/office/drawing/2014/main" id="{0B315BCB-348F-4B44-BDE9-D5C6479FA472}"/>
              </a:ext>
            </a:extLst>
          </p:cNvPr>
          <p:cNvPicPr>
            <a:picLocks noChangeAspect="1"/>
          </p:cNvPicPr>
          <p:nvPr/>
        </p:nvPicPr>
        <p:blipFill rotWithShape="1">
          <a:blip r:embed="rId3">
            <a:alphaModFix amt="50000"/>
          </a:blip>
          <a:srcRect l="18310" r="24914"/>
          <a:stretch/>
        </p:blipFill>
        <p:spPr>
          <a:xfrm rot="2180394">
            <a:off x="-539980" y="3356954"/>
            <a:ext cx="5191610" cy="2285481"/>
          </a:xfrm>
          <a:prstGeom prst="rect">
            <a:avLst/>
          </a:prstGeom>
        </p:spPr>
      </p:pic>
      <p:sp>
        <p:nvSpPr>
          <p:cNvPr id="2" name="Title 1">
            <a:extLst>
              <a:ext uri="{FF2B5EF4-FFF2-40B4-BE49-F238E27FC236}">
                <a16:creationId xmlns:a16="http://schemas.microsoft.com/office/drawing/2014/main" id="{41E1A0B5-992C-4BED-98A7-8F07D0C603B2}"/>
              </a:ext>
            </a:extLst>
          </p:cNvPr>
          <p:cNvSpPr>
            <a:spLocks noGrp="1"/>
          </p:cNvSpPr>
          <p:nvPr>
            <p:ph type="title"/>
          </p:nvPr>
        </p:nvSpPr>
        <p:spPr/>
        <p:txBody>
          <a:bodyPr/>
          <a:lstStyle/>
          <a:p>
            <a:r>
              <a:rPr lang="en-US"/>
              <a:t>10 Min…GO!</a:t>
            </a:r>
          </a:p>
        </p:txBody>
      </p:sp>
      <p:pic>
        <p:nvPicPr>
          <p:cNvPr id="7" name="Picture 6" descr="Icon&#10;&#10;Description automatically generated">
            <a:extLst>
              <a:ext uri="{FF2B5EF4-FFF2-40B4-BE49-F238E27FC236}">
                <a16:creationId xmlns:a16="http://schemas.microsoft.com/office/drawing/2014/main" id="{7D0DC4CF-FCB9-4DC6-A784-C63462ABDBD8}"/>
              </a:ext>
            </a:extLst>
          </p:cNvPr>
          <p:cNvPicPr>
            <a:picLocks noChangeAspect="1"/>
          </p:cNvPicPr>
          <p:nvPr/>
        </p:nvPicPr>
        <p:blipFill>
          <a:blip r:embed="rId4"/>
          <a:stretch>
            <a:fillRect/>
          </a:stretch>
        </p:blipFill>
        <p:spPr>
          <a:xfrm>
            <a:off x="3047237" y="1182295"/>
            <a:ext cx="3049526" cy="3049526"/>
          </a:xfrm>
          <a:prstGeom prst="rect">
            <a:avLst/>
          </a:prstGeom>
        </p:spPr>
      </p:pic>
    </p:spTree>
    <p:extLst>
      <p:ext uri="{BB962C8B-B14F-4D97-AF65-F5344CB8AC3E}">
        <p14:creationId xmlns:p14="http://schemas.microsoft.com/office/powerpoint/2010/main" val="4216666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DE0C-34CE-722D-D323-7DD2515AB0F2}"/>
              </a:ext>
            </a:extLst>
          </p:cNvPr>
          <p:cNvSpPr>
            <a:spLocks noGrp="1"/>
          </p:cNvSpPr>
          <p:nvPr>
            <p:ph type="title"/>
          </p:nvPr>
        </p:nvSpPr>
        <p:spPr/>
        <p:txBody>
          <a:bodyPr/>
          <a:lstStyle/>
          <a:p>
            <a:r>
              <a:rPr lang="en-US"/>
              <a:t>Requirements Workshop</a:t>
            </a:r>
          </a:p>
        </p:txBody>
      </p:sp>
      <p:sp>
        <p:nvSpPr>
          <p:cNvPr id="3" name="Content Placeholder 2">
            <a:extLst>
              <a:ext uri="{FF2B5EF4-FFF2-40B4-BE49-F238E27FC236}">
                <a16:creationId xmlns:a16="http://schemas.microsoft.com/office/drawing/2014/main" id="{3B4AB46F-2CAF-E1BB-B048-1004910E357D}"/>
              </a:ext>
            </a:extLst>
          </p:cNvPr>
          <p:cNvSpPr>
            <a:spLocks noGrp="1"/>
          </p:cNvSpPr>
          <p:nvPr>
            <p:ph sz="quarter" idx="13"/>
          </p:nvPr>
        </p:nvSpPr>
        <p:spPr/>
        <p:txBody>
          <a:bodyPr/>
          <a:lstStyle/>
          <a:p>
            <a:pPr marL="342900" indent="-342900" defTabSz="457200">
              <a:lnSpc>
                <a:spcPct val="100000"/>
              </a:lnSpc>
              <a:buFont typeface="+mj-lt"/>
              <a:buAutoNum type="arabicPeriod"/>
            </a:pPr>
            <a:r>
              <a:rPr lang="en-US" sz="2000">
                <a:solidFill>
                  <a:schemeClr val="tx1"/>
                </a:solidFill>
              </a:rPr>
              <a:t>Write requirements for the case</a:t>
            </a:r>
          </a:p>
          <a:p>
            <a:pPr lvl="2" indent="0" defTabSz="457200">
              <a:lnSpc>
                <a:spcPct val="100000"/>
              </a:lnSpc>
              <a:buNone/>
            </a:pPr>
            <a:r>
              <a:rPr lang="en-US" b="1">
                <a:solidFill>
                  <a:schemeClr val="accent2"/>
                </a:solidFill>
              </a:rPr>
              <a:t>What and Why </a:t>
            </a:r>
            <a:r>
              <a:rPr lang="en-US"/>
              <a:t>– </a:t>
            </a:r>
            <a:r>
              <a:rPr lang="en-US" b="1" i="1">
                <a:solidFill>
                  <a:srgbClr val="FF0000"/>
                </a:solidFill>
              </a:rPr>
              <a:t>not how </a:t>
            </a:r>
          </a:p>
          <a:p>
            <a:pPr marL="342900" indent="-342900" defTabSz="457200">
              <a:lnSpc>
                <a:spcPct val="100000"/>
              </a:lnSpc>
              <a:buFont typeface="+mj-lt"/>
              <a:buAutoNum type="arabicPeriod"/>
            </a:pPr>
            <a:r>
              <a:rPr lang="en-US" sz="2000">
                <a:solidFill>
                  <a:schemeClr val="tx1"/>
                </a:solidFill>
              </a:rPr>
              <a:t>Rotate</a:t>
            </a:r>
          </a:p>
          <a:p>
            <a:pPr marL="285750" indent="-285750" defTabSz="457200">
              <a:lnSpc>
                <a:spcPct val="100000"/>
              </a:lnSpc>
              <a:buFont typeface="Arial" panose="020B0604020202020204" pitchFamily="34" charset="0"/>
              <a:buAutoNum type="arabicPeriod"/>
            </a:pPr>
            <a:r>
              <a:rPr lang="en-US" sz="2000">
                <a:solidFill>
                  <a:schemeClr val="tx1"/>
                </a:solidFill>
              </a:rPr>
              <a:t>Edit/Refine</a:t>
            </a:r>
          </a:p>
          <a:p>
            <a:pPr marL="285750" indent="-285750" defTabSz="457200">
              <a:lnSpc>
                <a:spcPct val="100000"/>
              </a:lnSpc>
              <a:buFont typeface="Arial" panose="020B0604020202020204" pitchFamily="34" charset="0"/>
              <a:buAutoNum type="arabicPeriod"/>
            </a:pPr>
            <a:r>
              <a:rPr lang="en-US" sz="2000">
                <a:solidFill>
                  <a:schemeClr val="tx1"/>
                </a:solidFill>
              </a:rPr>
              <a:t>Review</a:t>
            </a:r>
          </a:p>
        </p:txBody>
      </p:sp>
      <p:sp>
        <p:nvSpPr>
          <p:cNvPr id="4" name="Content Placeholder 3">
            <a:extLst>
              <a:ext uri="{FF2B5EF4-FFF2-40B4-BE49-F238E27FC236}">
                <a16:creationId xmlns:a16="http://schemas.microsoft.com/office/drawing/2014/main" id="{7D7EC48F-C87F-573D-444C-5985027FFF67}"/>
              </a:ext>
            </a:extLst>
          </p:cNvPr>
          <p:cNvSpPr>
            <a:spLocks noGrp="1"/>
          </p:cNvSpPr>
          <p:nvPr>
            <p:ph sz="quarter" idx="14"/>
          </p:nvPr>
        </p:nvSpPr>
        <p:spPr/>
        <p:txBody>
          <a:bodyPr/>
          <a:lstStyle/>
          <a:p>
            <a:pPr marL="285750" indent="-285750" algn="l" defTabSz="457200">
              <a:lnSpc>
                <a:spcPct val="100000"/>
              </a:lnSpc>
              <a:buFont typeface="Arial" panose="020B0604020202020204" pitchFamily="34" charset="0"/>
              <a:buChar char="•"/>
            </a:pPr>
            <a:r>
              <a:rPr lang="en-US" b="1">
                <a:solidFill>
                  <a:schemeClr val="tx1"/>
                </a:solidFill>
              </a:rPr>
              <a:t>Signal Words: Ask More Questions</a:t>
            </a:r>
          </a:p>
          <a:p>
            <a:pPr marL="285750" marR="0" lvl="0" indent="-285750" algn="l" defTabSz="457200">
              <a:lnSpc>
                <a:spcPct val="100000"/>
              </a:lnSpc>
              <a:buFont typeface="Arial" panose="020B0604020202020204" pitchFamily="34" charset="0"/>
              <a:buChar char="•"/>
            </a:pPr>
            <a:r>
              <a:rPr lang="en-US" sz="1800">
                <a:solidFill>
                  <a:schemeClr val="tx1"/>
                </a:solidFill>
              </a:rPr>
              <a:t>Intuitive</a:t>
            </a:r>
          </a:p>
          <a:p>
            <a:pPr marL="285750" marR="0" lvl="0" indent="-285750" algn="l" defTabSz="457200">
              <a:lnSpc>
                <a:spcPct val="100000"/>
              </a:lnSpc>
              <a:buFont typeface="Arial" panose="020B0604020202020204" pitchFamily="34" charset="0"/>
              <a:buChar char="•"/>
            </a:pPr>
            <a:r>
              <a:rPr lang="en-US" sz="1800">
                <a:solidFill>
                  <a:schemeClr val="tx1"/>
                </a:solidFill>
              </a:rPr>
              <a:t>Simple, user friendly, easy</a:t>
            </a:r>
          </a:p>
          <a:p>
            <a:pPr marL="285750" marR="0" lvl="0" indent="-285750" algn="l" defTabSz="457200">
              <a:lnSpc>
                <a:spcPct val="100000"/>
              </a:lnSpc>
              <a:buFont typeface="Arial" panose="020B0604020202020204" pitchFamily="34" charset="0"/>
              <a:buChar char="•"/>
            </a:pPr>
            <a:r>
              <a:rPr lang="en-US" sz="1800">
                <a:solidFill>
                  <a:schemeClr val="tx1"/>
                </a:solidFill>
              </a:rPr>
              <a:t>Integrated</a:t>
            </a:r>
          </a:p>
          <a:p>
            <a:pPr marL="285750" marR="0" lvl="0" indent="-285750" algn="l" defTabSz="457200">
              <a:lnSpc>
                <a:spcPct val="100000"/>
              </a:lnSpc>
              <a:buFont typeface="Arial" panose="020B0604020202020204" pitchFamily="34" charset="0"/>
              <a:buChar char="•"/>
            </a:pPr>
            <a:r>
              <a:rPr lang="en-US" sz="1800">
                <a:solidFill>
                  <a:schemeClr val="tx1"/>
                </a:solidFill>
              </a:rPr>
              <a:t>DIY</a:t>
            </a:r>
          </a:p>
          <a:p>
            <a:pPr marL="285750" marR="0" lvl="0" indent="-285750" algn="l" defTabSz="457200">
              <a:lnSpc>
                <a:spcPct val="100000"/>
              </a:lnSpc>
              <a:buFont typeface="Arial" panose="020B0604020202020204" pitchFamily="34" charset="0"/>
              <a:buChar char="•"/>
            </a:pPr>
            <a:r>
              <a:rPr lang="en-US" sz="1800">
                <a:solidFill>
                  <a:schemeClr val="tx1"/>
                </a:solidFill>
              </a:rPr>
              <a:t>Training and documentation</a:t>
            </a:r>
          </a:p>
          <a:p>
            <a:pPr marL="285750" marR="0" lvl="0" indent="-285750" algn="l" defTabSz="457200">
              <a:lnSpc>
                <a:spcPct val="100000"/>
              </a:lnSpc>
              <a:buFont typeface="Arial" panose="020B0604020202020204" pitchFamily="34" charset="0"/>
              <a:buChar char="•"/>
            </a:pPr>
            <a:r>
              <a:rPr lang="en-US" sz="1800">
                <a:solidFill>
                  <a:schemeClr val="tx1"/>
                </a:solidFill>
              </a:rPr>
              <a:t>User</a:t>
            </a:r>
          </a:p>
          <a:p>
            <a:pPr marL="285750" marR="0" lvl="0" indent="-285750" algn="l" defTabSz="457200">
              <a:lnSpc>
                <a:spcPct val="100000"/>
              </a:lnSpc>
              <a:buFont typeface="Arial" panose="020B0604020202020204" pitchFamily="34" charset="0"/>
              <a:buChar char="•"/>
            </a:pPr>
            <a:r>
              <a:rPr lang="en-US" sz="1800">
                <a:solidFill>
                  <a:schemeClr val="tx1"/>
                </a:solidFill>
              </a:rPr>
              <a:t>Design</a:t>
            </a:r>
          </a:p>
        </p:txBody>
      </p:sp>
    </p:spTree>
    <p:extLst>
      <p:ext uri="{BB962C8B-B14F-4D97-AF65-F5344CB8AC3E}">
        <p14:creationId xmlns:p14="http://schemas.microsoft.com/office/powerpoint/2010/main" val="303120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err="1">
                <a:solidFill>
                  <a:schemeClr val="tx1"/>
                </a:solidFill>
              </a:rPr>
              <a:t>delcor</a:t>
            </a:r>
            <a:r>
              <a:rPr lang="en-US">
                <a:solidFill>
                  <a:schemeClr val="tx1"/>
                </a:solidFill>
              </a:rPr>
              <a:t> SNAPSHOT</a:t>
            </a:r>
          </a:p>
        </p:txBody>
      </p:sp>
      <p:graphicFrame>
        <p:nvGraphicFramePr>
          <p:cNvPr id="5" name="Table 4">
            <a:extLst>
              <a:ext uri="{FF2B5EF4-FFF2-40B4-BE49-F238E27FC236}">
                <a16:creationId xmlns:a16="http://schemas.microsoft.com/office/drawing/2014/main" id="{366F3C56-5D47-41CF-AE8F-6328C6791ADF}"/>
              </a:ext>
            </a:extLst>
          </p:cNvPr>
          <p:cNvGraphicFramePr>
            <a:graphicFrameLocks noGrp="1"/>
          </p:cNvGraphicFramePr>
          <p:nvPr/>
        </p:nvGraphicFramePr>
        <p:xfrm>
          <a:off x="228599" y="2924881"/>
          <a:ext cx="8686800" cy="1616096"/>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3475685122"/>
                    </a:ext>
                  </a:extLst>
                </a:gridCol>
                <a:gridCol w="1737360">
                  <a:extLst>
                    <a:ext uri="{9D8B030D-6E8A-4147-A177-3AD203B41FA5}">
                      <a16:colId xmlns:a16="http://schemas.microsoft.com/office/drawing/2014/main" val="707253591"/>
                    </a:ext>
                  </a:extLst>
                </a:gridCol>
                <a:gridCol w="1737360">
                  <a:extLst>
                    <a:ext uri="{9D8B030D-6E8A-4147-A177-3AD203B41FA5}">
                      <a16:colId xmlns:a16="http://schemas.microsoft.com/office/drawing/2014/main" val="333529797"/>
                    </a:ext>
                  </a:extLst>
                </a:gridCol>
                <a:gridCol w="1737360">
                  <a:extLst>
                    <a:ext uri="{9D8B030D-6E8A-4147-A177-3AD203B41FA5}">
                      <a16:colId xmlns:a16="http://schemas.microsoft.com/office/drawing/2014/main" val="1618214958"/>
                    </a:ext>
                  </a:extLst>
                </a:gridCol>
                <a:gridCol w="1737360">
                  <a:extLst>
                    <a:ext uri="{9D8B030D-6E8A-4147-A177-3AD203B41FA5}">
                      <a16:colId xmlns:a16="http://schemas.microsoft.com/office/drawing/2014/main" val="2939729532"/>
                    </a:ext>
                  </a:extLst>
                </a:gridCol>
              </a:tblGrid>
              <a:tr h="16160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a:solidFill>
                            <a:schemeClr val="bg1"/>
                          </a:solidFill>
                        </a:rPr>
                        <a:t>501(C) COMMITMENT</a:t>
                      </a:r>
                    </a:p>
                  </a:txBody>
                  <a:tcPr marL="68580" marR="68580" marT="34290" marB="34290" anchor="ctr">
                    <a:lnB w="12700" cap="flat" cmpd="sng" algn="ctr">
                      <a:solidFill>
                        <a:schemeClr val="bg1"/>
                      </a:solidFill>
                      <a:prstDash val="solid"/>
                      <a:round/>
                      <a:headEnd type="none" w="med" len="med"/>
                      <a:tailEnd type="none" w="med" len="med"/>
                    </a:lnB>
                    <a:solidFill>
                      <a:srgbClr val="D65D7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a:solidFill>
                            <a:schemeClr val="bg1"/>
                          </a:solidFill>
                        </a:rPr>
                        <a:t>35+ YEARS IN BUSINESS</a:t>
                      </a:r>
                    </a:p>
                  </a:txBody>
                  <a:tcPr marL="68580" marR="68580" marT="34290" marB="34290" anchor="ctr">
                    <a:lnB w="12700" cap="flat" cmpd="sng" algn="ctr">
                      <a:solidFill>
                        <a:schemeClr val="bg1"/>
                      </a:solidFill>
                      <a:prstDash val="solid"/>
                      <a:round/>
                      <a:headEnd type="none" w="med" len="med"/>
                      <a:tailEnd type="none" w="med" len="med"/>
                    </a:lnB>
                    <a:solidFill>
                      <a:srgbClr val="AA638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a:solidFill>
                            <a:schemeClr val="bg1"/>
                          </a:solidFill>
                        </a:rPr>
                        <a:t>90+ FULL-TIME STAFF</a:t>
                      </a:r>
                    </a:p>
                  </a:txBody>
                  <a:tcPr marL="68580" marR="68580" marT="34290" marB="34290" anchor="ctr">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a:solidFill>
                            <a:schemeClr val="bg1"/>
                          </a:solidFill>
                        </a:rPr>
                        <a:t>40+ DIFFERENT CERTIFICATIONS</a:t>
                      </a:r>
                    </a:p>
                  </a:txBody>
                  <a:tcPr marL="68580" marR="68580" marT="34290" marB="34290" anchor="ctr">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a:solidFill>
                            <a:schemeClr val="bg1"/>
                          </a:solidFill>
                        </a:rPr>
                        <a:t>VENDOR-AGNOSTIC CONSULTING</a:t>
                      </a:r>
                    </a:p>
                  </a:txBody>
                  <a:tcPr marL="68580" marR="68580" marT="34290" marB="34290" anchor="ctr">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387588686"/>
                  </a:ext>
                </a:extLst>
              </a:tr>
            </a:tbl>
          </a:graphicData>
        </a:graphic>
      </p:graphicFrame>
      <p:grpSp>
        <p:nvGrpSpPr>
          <p:cNvPr id="2" name="Group 1">
            <a:extLst>
              <a:ext uri="{FF2B5EF4-FFF2-40B4-BE49-F238E27FC236}">
                <a16:creationId xmlns:a16="http://schemas.microsoft.com/office/drawing/2014/main" id="{FE86B16D-08F9-45E8-9B57-92ECFFACF5B0}"/>
              </a:ext>
            </a:extLst>
          </p:cNvPr>
          <p:cNvGrpSpPr/>
          <p:nvPr/>
        </p:nvGrpSpPr>
        <p:grpSpPr>
          <a:xfrm>
            <a:off x="-255257" y="2958413"/>
            <a:ext cx="9399257" cy="2032872"/>
            <a:chOff x="-298263" y="3859034"/>
            <a:chExt cx="12532342" cy="2710496"/>
          </a:xfrm>
        </p:grpSpPr>
        <p:pic>
          <p:nvPicPr>
            <p:cNvPr id="6" name="Picture 5">
              <a:extLst>
                <a:ext uri="{FF2B5EF4-FFF2-40B4-BE49-F238E27FC236}">
                  <a16:creationId xmlns:a16="http://schemas.microsoft.com/office/drawing/2014/main" id="{F44E5A26-B961-4012-B03A-14D31E0F3B3B}"/>
                </a:ext>
              </a:extLst>
            </p:cNvPr>
            <p:cNvPicPr>
              <a:picLocks noChangeAspect="1"/>
            </p:cNvPicPr>
            <p:nvPr/>
          </p:nvPicPr>
          <p:blipFill rotWithShape="1">
            <a:blip r:embed="rId2">
              <a:alphaModFix amt="20000"/>
            </a:blip>
            <a:srcRect l="12911" r="27763"/>
            <a:stretch/>
          </p:blipFill>
          <p:spPr>
            <a:xfrm rot="13348086">
              <a:off x="5397982" y="4246575"/>
              <a:ext cx="4563571" cy="1922632"/>
            </a:xfrm>
            <a:prstGeom prst="rect">
              <a:avLst/>
            </a:prstGeom>
          </p:spPr>
        </p:pic>
        <p:pic>
          <p:nvPicPr>
            <p:cNvPr id="8" name="Picture 7">
              <a:extLst>
                <a:ext uri="{FF2B5EF4-FFF2-40B4-BE49-F238E27FC236}">
                  <a16:creationId xmlns:a16="http://schemas.microsoft.com/office/drawing/2014/main" id="{F6226441-19A6-4DB7-B865-6925519A428D}"/>
                </a:ext>
              </a:extLst>
            </p:cNvPr>
            <p:cNvPicPr>
              <a:picLocks noChangeAspect="1"/>
            </p:cNvPicPr>
            <p:nvPr/>
          </p:nvPicPr>
          <p:blipFill rotWithShape="1">
            <a:blip r:embed="rId2">
              <a:alphaModFix amt="20000"/>
            </a:blip>
            <a:srcRect l="33743" r="18898"/>
            <a:stretch/>
          </p:blipFill>
          <p:spPr>
            <a:xfrm rot="12663710">
              <a:off x="8591160" y="3859034"/>
              <a:ext cx="3642919" cy="1922632"/>
            </a:xfrm>
            <a:prstGeom prst="rect">
              <a:avLst/>
            </a:prstGeom>
          </p:spPr>
        </p:pic>
        <p:pic>
          <p:nvPicPr>
            <p:cNvPr id="13" name="Picture 12">
              <a:extLst>
                <a:ext uri="{FF2B5EF4-FFF2-40B4-BE49-F238E27FC236}">
                  <a16:creationId xmlns:a16="http://schemas.microsoft.com/office/drawing/2014/main" id="{6322090C-D772-4014-91D4-255A1DF6E734}"/>
                </a:ext>
              </a:extLst>
            </p:cNvPr>
            <p:cNvPicPr>
              <a:picLocks noChangeAspect="1"/>
            </p:cNvPicPr>
            <p:nvPr/>
          </p:nvPicPr>
          <p:blipFill>
            <a:blip r:embed="rId2">
              <a:alphaModFix amt="20000"/>
            </a:blip>
            <a:stretch>
              <a:fillRect/>
            </a:stretch>
          </p:blipFill>
          <p:spPr>
            <a:xfrm rot="11503325">
              <a:off x="104688" y="4200496"/>
              <a:ext cx="6802273" cy="1700183"/>
            </a:xfrm>
            <a:prstGeom prst="rect">
              <a:avLst/>
            </a:prstGeom>
          </p:spPr>
        </p:pic>
        <p:pic>
          <p:nvPicPr>
            <p:cNvPr id="14" name="Picture 13">
              <a:extLst>
                <a:ext uri="{FF2B5EF4-FFF2-40B4-BE49-F238E27FC236}">
                  <a16:creationId xmlns:a16="http://schemas.microsoft.com/office/drawing/2014/main" id="{6390954B-7129-4A3F-8964-0E759FBC11BB}"/>
                </a:ext>
              </a:extLst>
            </p:cNvPr>
            <p:cNvPicPr>
              <a:picLocks noChangeAspect="1"/>
            </p:cNvPicPr>
            <p:nvPr/>
          </p:nvPicPr>
          <p:blipFill rotWithShape="1">
            <a:blip r:embed="rId2">
              <a:alphaModFix amt="20000"/>
            </a:blip>
            <a:srcRect l="23740" t="29489"/>
            <a:stretch/>
          </p:blipFill>
          <p:spPr>
            <a:xfrm rot="11407973">
              <a:off x="-298263" y="5295400"/>
              <a:ext cx="5513347" cy="1274130"/>
            </a:xfrm>
            <a:prstGeom prst="rect">
              <a:avLst/>
            </a:prstGeom>
          </p:spPr>
        </p:pic>
      </p:grpSp>
      <p:pic>
        <p:nvPicPr>
          <p:cNvPr id="3" name="Picture 2" descr="A picture containing diagram&#10;&#10;Description automatically generated">
            <a:extLst>
              <a:ext uri="{FF2B5EF4-FFF2-40B4-BE49-F238E27FC236}">
                <a16:creationId xmlns:a16="http://schemas.microsoft.com/office/drawing/2014/main" id="{650D4471-4DE1-484E-A53F-C30E5685CFFF}"/>
              </a:ext>
            </a:extLst>
          </p:cNvPr>
          <p:cNvPicPr>
            <a:picLocks noChangeAspect="1"/>
          </p:cNvPicPr>
          <p:nvPr/>
        </p:nvPicPr>
        <p:blipFill>
          <a:blip r:embed="rId3"/>
          <a:stretch>
            <a:fillRect/>
          </a:stretch>
        </p:blipFill>
        <p:spPr>
          <a:xfrm>
            <a:off x="250248" y="837286"/>
            <a:ext cx="8643505" cy="1771412"/>
          </a:xfrm>
          <a:prstGeom prst="rect">
            <a:avLst/>
          </a:prstGeom>
        </p:spPr>
      </p:pic>
    </p:spTree>
    <p:extLst>
      <p:ext uri="{BB962C8B-B14F-4D97-AF65-F5344CB8AC3E}">
        <p14:creationId xmlns:p14="http://schemas.microsoft.com/office/powerpoint/2010/main" val="681965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E3C00-826F-CACC-CF8A-C93C04AF5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E0ACD-E47C-ECD1-0A4D-8F9E6F07F176}"/>
              </a:ext>
            </a:extLst>
          </p:cNvPr>
          <p:cNvSpPr>
            <a:spLocks noGrp="1"/>
          </p:cNvSpPr>
          <p:nvPr>
            <p:ph type="title"/>
          </p:nvPr>
        </p:nvSpPr>
        <p:spPr/>
        <p:txBody>
          <a:bodyPr/>
          <a:lstStyle/>
          <a:p>
            <a:r>
              <a:rPr lang="en-US">
                <a:cs typeface="Calibri"/>
              </a:rPr>
              <a:t>Finalize RFP</a:t>
            </a:r>
            <a:endParaRPr lang="en-US"/>
          </a:p>
        </p:txBody>
      </p:sp>
      <p:pic>
        <p:nvPicPr>
          <p:cNvPr id="6" name="Picture 5">
            <a:extLst>
              <a:ext uri="{FF2B5EF4-FFF2-40B4-BE49-F238E27FC236}">
                <a16:creationId xmlns:a16="http://schemas.microsoft.com/office/drawing/2014/main" id="{D3FD5414-630E-3CC3-BD72-CBC533BF4B40}"/>
              </a:ext>
            </a:extLst>
          </p:cNvPr>
          <p:cNvPicPr>
            <a:picLocks noChangeAspect="1"/>
          </p:cNvPicPr>
          <p:nvPr/>
        </p:nvPicPr>
        <p:blipFill rotWithShape="1">
          <a:blip r:embed="rId2"/>
          <a:srcRect l="32063" t="4257" b="-420"/>
          <a:stretch>
            <a:fillRect/>
          </a:stretch>
        </p:blipFill>
        <p:spPr>
          <a:xfrm>
            <a:off x="1465924" y="914988"/>
            <a:ext cx="6212152" cy="3798999"/>
          </a:xfrm>
          <a:prstGeom prst="rect">
            <a:avLst/>
          </a:prstGeom>
        </p:spPr>
      </p:pic>
    </p:spTree>
    <p:extLst>
      <p:ext uri="{BB962C8B-B14F-4D97-AF65-F5344CB8AC3E}">
        <p14:creationId xmlns:p14="http://schemas.microsoft.com/office/powerpoint/2010/main" val="2869643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933F-1A37-4E9A-A852-E055A31996D5}"/>
              </a:ext>
            </a:extLst>
          </p:cNvPr>
          <p:cNvSpPr>
            <a:spLocks noGrp="1"/>
          </p:cNvSpPr>
          <p:nvPr>
            <p:ph type="title"/>
          </p:nvPr>
        </p:nvSpPr>
        <p:spPr/>
        <p:txBody>
          <a:bodyPr/>
          <a:lstStyle/>
          <a:p>
            <a:r>
              <a:rPr lang="en-US"/>
              <a:t>Pull it together to Build the RFP</a:t>
            </a:r>
          </a:p>
        </p:txBody>
      </p:sp>
      <p:sp>
        <p:nvSpPr>
          <p:cNvPr id="7" name="TextBox 6">
            <a:extLst>
              <a:ext uri="{FF2B5EF4-FFF2-40B4-BE49-F238E27FC236}">
                <a16:creationId xmlns:a16="http://schemas.microsoft.com/office/drawing/2014/main" id="{C3CD1A4E-6CC9-4091-8909-9A6A59652CA1}"/>
              </a:ext>
            </a:extLst>
          </p:cNvPr>
          <p:cNvSpPr txBox="1"/>
          <p:nvPr/>
        </p:nvSpPr>
        <p:spPr>
          <a:xfrm>
            <a:off x="228600" y="892889"/>
            <a:ext cx="9059333" cy="3331290"/>
          </a:xfrm>
          <a:prstGeom prst="rect">
            <a:avLst/>
          </a:prstGeom>
          <a:noFill/>
        </p:spPr>
        <p:txBody>
          <a:bodyPr wrap="square" lIns="0" tIns="0" rIns="0" bIns="0" rtlCol="0">
            <a:noAutofit/>
          </a:bodyPr>
          <a:lstStyle/>
          <a:p>
            <a:pPr>
              <a:spcAft>
                <a:spcPts val="450"/>
              </a:spcAft>
            </a:pPr>
            <a:r>
              <a:rPr lang="en-US" sz="1800" b="1"/>
              <a:t>Checklist:</a:t>
            </a:r>
          </a:p>
          <a:p>
            <a:pPr marL="285750" indent="-285750">
              <a:lnSpc>
                <a:spcPct val="150000"/>
              </a:lnSpc>
              <a:buFont typeface="Courier New" panose="02070309020205020404" pitchFamily="49" charset="0"/>
              <a:buChar char="o"/>
            </a:pPr>
            <a:r>
              <a:rPr lang="en-US"/>
              <a:t>Introduce the project</a:t>
            </a:r>
          </a:p>
          <a:p>
            <a:pPr marL="285750" indent="-285750">
              <a:lnSpc>
                <a:spcPct val="150000"/>
              </a:lnSpc>
              <a:buFont typeface="Courier New" panose="02070309020205020404" pitchFamily="49" charset="0"/>
              <a:buChar char="o"/>
            </a:pPr>
            <a:r>
              <a:rPr lang="en-US"/>
              <a:t>Background of your organization</a:t>
            </a:r>
          </a:p>
          <a:p>
            <a:pPr marL="285750" indent="-285750">
              <a:lnSpc>
                <a:spcPct val="150000"/>
              </a:lnSpc>
              <a:buFont typeface="Courier New" panose="02070309020205020404" pitchFamily="49" charset="0"/>
              <a:buChar char="o"/>
            </a:pPr>
            <a:r>
              <a:rPr lang="en-US"/>
              <a:t>Project goals and scope</a:t>
            </a:r>
          </a:p>
          <a:p>
            <a:pPr marL="285750" indent="-285750">
              <a:lnSpc>
                <a:spcPct val="150000"/>
              </a:lnSpc>
              <a:buFont typeface="Courier New" panose="02070309020205020404" pitchFamily="49" charset="0"/>
              <a:buChar char="o"/>
            </a:pPr>
            <a:r>
              <a:rPr lang="en-US"/>
              <a:t>Business objectives</a:t>
            </a:r>
          </a:p>
          <a:p>
            <a:pPr marL="285750" indent="-285750">
              <a:lnSpc>
                <a:spcPct val="150000"/>
              </a:lnSpc>
              <a:buFont typeface="Courier New" panose="02070309020205020404" pitchFamily="49" charset="0"/>
              <a:buChar char="o"/>
            </a:pPr>
            <a:r>
              <a:rPr lang="en-US"/>
              <a:t>Overview of functional areas</a:t>
            </a:r>
          </a:p>
          <a:p>
            <a:pPr marL="285750" indent="-285750">
              <a:lnSpc>
                <a:spcPct val="150000"/>
              </a:lnSpc>
              <a:buFont typeface="Courier New" panose="02070309020205020404" pitchFamily="49" charset="0"/>
              <a:buChar char="o"/>
            </a:pPr>
            <a:r>
              <a:rPr lang="en-US" b="1"/>
              <a:t>Ecosystem Current and Future</a:t>
            </a:r>
          </a:p>
          <a:p>
            <a:pPr marL="285750" indent="-285750">
              <a:lnSpc>
                <a:spcPct val="150000"/>
              </a:lnSpc>
              <a:buFont typeface="Courier New" panose="02070309020205020404" pitchFamily="49" charset="0"/>
              <a:buChar char="o"/>
            </a:pPr>
            <a:r>
              <a:rPr lang="en-US"/>
              <a:t>Specific questions and needs (e.g., requirement)</a:t>
            </a:r>
          </a:p>
          <a:p>
            <a:pPr marL="285750" indent="-285750">
              <a:lnSpc>
                <a:spcPct val="150000"/>
              </a:lnSpc>
              <a:buFont typeface="Courier New" panose="02070309020205020404" pitchFamily="49" charset="0"/>
              <a:buChar char="o"/>
            </a:pPr>
            <a:r>
              <a:rPr lang="en-US"/>
              <a:t>Instructions to vendors</a:t>
            </a:r>
          </a:p>
        </p:txBody>
      </p:sp>
    </p:spTree>
    <p:extLst>
      <p:ext uri="{BB962C8B-B14F-4D97-AF65-F5344CB8AC3E}">
        <p14:creationId xmlns:p14="http://schemas.microsoft.com/office/powerpoint/2010/main" val="329018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4ED6790D-AC3A-FA20-9B14-58E71F3C6A47}"/>
              </a:ext>
            </a:extLst>
          </p:cNvPr>
          <p:cNvSpPr>
            <a:spLocks noGrp="1"/>
          </p:cNvSpPr>
          <p:nvPr>
            <p:ph type="title"/>
          </p:nvPr>
        </p:nvSpPr>
        <p:spPr>
          <a:xfrm>
            <a:off x="228600" y="228600"/>
            <a:ext cx="8686801" cy="435429"/>
          </a:xfrm>
        </p:spPr>
        <p:txBody>
          <a:bodyPr/>
          <a:lstStyle/>
          <a:p>
            <a:r>
              <a:rPr lang="en-US"/>
              <a:t>RFP: Add ecosystem diagrams – focus on the future</a:t>
            </a:r>
          </a:p>
        </p:txBody>
      </p:sp>
      <p:pic>
        <p:nvPicPr>
          <p:cNvPr id="1026" name="Picture 2">
            <a:extLst>
              <a:ext uri="{FF2B5EF4-FFF2-40B4-BE49-F238E27FC236}">
                <a16:creationId xmlns:a16="http://schemas.microsoft.com/office/drawing/2014/main" id="{CC204BE7-D551-24EA-657E-AF1F27396C7B}"/>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290180" y="681848"/>
            <a:ext cx="5899725" cy="4233052"/>
          </a:xfrm>
          <a:prstGeom prst="rect">
            <a:avLst/>
          </a:prstGeom>
          <a:solidFill>
            <a:srgbClr val="FFFFFF"/>
          </a:solidFill>
        </p:spPr>
      </p:pic>
    </p:spTree>
    <p:extLst>
      <p:ext uri="{BB962C8B-B14F-4D97-AF65-F5344CB8AC3E}">
        <p14:creationId xmlns:p14="http://schemas.microsoft.com/office/powerpoint/2010/main" val="1595901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75C12-2B35-9A37-B742-C761AE18512A}"/>
            </a:ext>
          </a:extLst>
        </p:cNvPr>
        <p:cNvGrpSpPr/>
        <p:nvPr/>
      </p:nvGrpSpPr>
      <p:grpSpPr>
        <a:xfrm>
          <a:off x="0" y="0"/>
          <a:ext cx="0" cy="0"/>
          <a:chOff x="0" y="0"/>
          <a:chExt cx="0" cy="0"/>
        </a:xfrm>
      </p:grpSpPr>
      <p:sp>
        <p:nvSpPr>
          <p:cNvPr id="1031" name="Title 1">
            <a:extLst>
              <a:ext uri="{FF2B5EF4-FFF2-40B4-BE49-F238E27FC236}">
                <a16:creationId xmlns:a16="http://schemas.microsoft.com/office/drawing/2014/main" id="{BDE8BF42-BFC9-AF89-CA44-2F54D9E76432}"/>
              </a:ext>
            </a:extLst>
          </p:cNvPr>
          <p:cNvSpPr>
            <a:spLocks noGrp="1"/>
          </p:cNvSpPr>
          <p:nvPr>
            <p:ph type="title"/>
          </p:nvPr>
        </p:nvSpPr>
        <p:spPr>
          <a:xfrm>
            <a:off x="228600" y="228600"/>
            <a:ext cx="8686801" cy="435429"/>
          </a:xfrm>
        </p:spPr>
        <p:txBody>
          <a:bodyPr/>
          <a:lstStyle/>
          <a:p>
            <a:r>
              <a:rPr lang="en-US" dirty="0"/>
              <a:t>RFP: focus on the Functions</a:t>
            </a:r>
          </a:p>
        </p:txBody>
      </p:sp>
      <p:pic>
        <p:nvPicPr>
          <p:cNvPr id="7" name="Picture 6">
            <a:extLst>
              <a:ext uri="{FF2B5EF4-FFF2-40B4-BE49-F238E27FC236}">
                <a16:creationId xmlns:a16="http://schemas.microsoft.com/office/drawing/2014/main" id="{0A5AA53A-A5D9-4ABA-2E7B-6745B687DE40}"/>
              </a:ext>
            </a:extLst>
          </p:cNvPr>
          <p:cNvPicPr>
            <a:picLocks noChangeAspect="1"/>
          </p:cNvPicPr>
          <p:nvPr/>
        </p:nvPicPr>
        <p:blipFill>
          <a:blip r:embed="rId3"/>
          <a:stretch>
            <a:fillRect/>
          </a:stretch>
        </p:blipFill>
        <p:spPr>
          <a:xfrm>
            <a:off x="1145053" y="704298"/>
            <a:ext cx="6622092" cy="4355121"/>
          </a:xfrm>
          <a:prstGeom prst="rect">
            <a:avLst/>
          </a:prstGeom>
        </p:spPr>
      </p:pic>
    </p:spTree>
    <p:extLst>
      <p:ext uri="{BB962C8B-B14F-4D97-AF65-F5344CB8AC3E}">
        <p14:creationId xmlns:p14="http://schemas.microsoft.com/office/powerpoint/2010/main" val="2132866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08A0-881D-4826-8916-BE6F802D92C8}"/>
              </a:ext>
            </a:extLst>
          </p:cNvPr>
          <p:cNvSpPr>
            <a:spLocks noGrp="1"/>
          </p:cNvSpPr>
          <p:nvPr>
            <p:ph type="title"/>
          </p:nvPr>
        </p:nvSpPr>
        <p:spPr/>
        <p:txBody>
          <a:bodyPr anchor="t">
            <a:normAutofit/>
          </a:bodyPr>
          <a:lstStyle/>
          <a:p>
            <a:r>
              <a:rPr lang="en-US"/>
              <a:t>Release the RFP?</a:t>
            </a:r>
          </a:p>
        </p:txBody>
      </p:sp>
      <p:grpSp>
        <p:nvGrpSpPr>
          <p:cNvPr id="23" name="Group 22">
            <a:extLst>
              <a:ext uri="{FF2B5EF4-FFF2-40B4-BE49-F238E27FC236}">
                <a16:creationId xmlns:a16="http://schemas.microsoft.com/office/drawing/2014/main" id="{B2427DC4-643D-43D9-9FC2-140FF528B3C7}"/>
              </a:ext>
            </a:extLst>
          </p:cNvPr>
          <p:cNvGrpSpPr/>
          <p:nvPr/>
        </p:nvGrpSpPr>
        <p:grpSpPr>
          <a:xfrm>
            <a:off x="1329891" y="1365363"/>
            <a:ext cx="6484219" cy="3093168"/>
            <a:chOff x="1101290" y="1179513"/>
            <a:chExt cx="6484219" cy="3093168"/>
          </a:xfrm>
        </p:grpSpPr>
        <p:grpSp>
          <p:nvGrpSpPr>
            <p:cNvPr id="22" name="Group 21">
              <a:extLst>
                <a:ext uri="{FF2B5EF4-FFF2-40B4-BE49-F238E27FC236}">
                  <a16:creationId xmlns:a16="http://schemas.microsoft.com/office/drawing/2014/main" id="{498833A1-E620-4252-8BAA-FD7A631834CA}"/>
                </a:ext>
              </a:extLst>
            </p:cNvPr>
            <p:cNvGrpSpPr/>
            <p:nvPr/>
          </p:nvGrpSpPr>
          <p:grpSpPr>
            <a:xfrm>
              <a:off x="4604259" y="1179513"/>
              <a:ext cx="2981250" cy="3093168"/>
              <a:chOff x="4604259" y="1179513"/>
              <a:chExt cx="2981250" cy="3093168"/>
            </a:xfrm>
          </p:grpSpPr>
          <p:sp>
            <p:nvSpPr>
              <p:cNvPr id="10" name="Freeform: Shape 9">
                <a:extLst>
                  <a:ext uri="{FF2B5EF4-FFF2-40B4-BE49-F238E27FC236}">
                    <a16:creationId xmlns:a16="http://schemas.microsoft.com/office/drawing/2014/main" id="{165FAD8F-0EED-4BAD-BA4E-D682123F335C}"/>
                  </a:ext>
                </a:extLst>
              </p:cNvPr>
              <p:cNvSpPr/>
              <p:nvPr/>
            </p:nvSpPr>
            <p:spPr>
              <a:xfrm>
                <a:off x="4604259" y="3552681"/>
                <a:ext cx="2981250" cy="720000"/>
              </a:xfrm>
              <a:custGeom>
                <a:avLst/>
                <a:gdLst>
                  <a:gd name="connsiteX0" fmla="*/ 0 w 2981250"/>
                  <a:gd name="connsiteY0" fmla="*/ 0 h 720000"/>
                  <a:gd name="connsiteX1" fmla="*/ 2981250 w 2981250"/>
                  <a:gd name="connsiteY1" fmla="*/ 0 h 720000"/>
                  <a:gd name="connsiteX2" fmla="*/ 2981250 w 2981250"/>
                  <a:gd name="connsiteY2" fmla="*/ 720000 h 720000"/>
                  <a:gd name="connsiteX3" fmla="*/ 0 w 2981250"/>
                  <a:gd name="connsiteY3" fmla="*/ 720000 h 720000"/>
                  <a:gd name="connsiteX4" fmla="*/ 0 w 29812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250" h="720000">
                    <a:moveTo>
                      <a:pt x="0" y="0"/>
                    </a:moveTo>
                    <a:lnTo>
                      <a:pt x="2981250" y="0"/>
                    </a:lnTo>
                    <a:lnTo>
                      <a:pt x="29812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False</a:t>
                </a:r>
              </a:p>
            </p:txBody>
          </p:sp>
          <p:grpSp>
            <p:nvGrpSpPr>
              <p:cNvPr id="19" name="Group 18">
                <a:extLst>
                  <a:ext uri="{FF2B5EF4-FFF2-40B4-BE49-F238E27FC236}">
                    <a16:creationId xmlns:a16="http://schemas.microsoft.com/office/drawing/2014/main" id="{B4D8DD77-99A7-416E-9BE7-F8DFC8369272}"/>
                  </a:ext>
                </a:extLst>
              </p:cNvPr>
              <p:cNvGrpSpPr/>
              <p:nvPr/>
            </p:nvGrpSpPr>
            <p:grpSpPr>
              <a:xfrm>
                <a:off x="5029224" y="1179513"/>
                <a:ext cx="2131321" cy="2131321"/>
                <a:chOff x="4737443" y="1003522"/>
                <a:chExt cx="2131321" cy="2131321"/>
              </a:xfrm>
            </p:grpSpPr>
            <p:sp>
              <p:nvSpPr>
                <p:cNvPr id="13" name="Oval 12">
                  <a:extLst>
                    <a:ext uri="{FF2B5EF4-FFF2-40B4-BE49-F238E27FC236}">
                      <a16:creationId xmlns:a16="http://schemas.microsoft.com/office/drawing/2014/main" id="{3C2C1DFD-C1CA-4FDD-8E82-6A13F1827B8A}"/>
                    </a:ext>
                  </a:extLst>
                </p:cNvPr>
                <p:cNvSpPr/>
                <p:nvPr/>
              </p:nvSpPr>
              <p:spPr>
                <a:xfrm>
                  <a:off x="4737443" y="1003522"/>
                  <a:ext cx="2131321" cy="21313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lose with solid fill">
                  <a:extLst>
                    <a:ext uri="{FF2B5EF4-FFF2-40B4-BE49-F238E27FC236}">
                      <a16:creationId xmlns:a16="http://schemas.microsoft.com/office/drawing/2014/main" id="{58A742A5-1D08-4DF1-B1E6-0975D3A863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5903" y="1611982"/>
                  <a:ext cx="914400" cy="914400"/>
                </a:xfrm>
                <a:prstGeom prst="rect">
                  <a:avLst/>
                </a:prstGeom>
              </p:spPr>
            </p:pic>
          </p:grpSp>
        </p:grpSp>
        <p:grpSp>
          <p:nvGrpSpPr>
            <p:cNvPr id="21" name="Group 20">
              <a:extLst>
                <a:ext uri="{FF2B5EF4-FFF2-40B4-BE49-F238E27FC236}">
                  <a16:creationId xmlns:a16="http://schemas.microsoft.com/office/drawing/2014/main" id="{C9559836-F14E-43DF-B325-880B4ADDD3BB}"/>
                </a:ext>
              </a:extLst>
            </p:cNvPr>
            <p:cNvGrpSpPr/>
            <p:nvPr/>
          </p:nvGrpSpPr>
          <p:grpSpPr>
            <a:xfrm>
              <a:off x="1101290" y="1179513"/>
              <a:ext cx="2981250" cy="3093168"/>
              <a:chOff x="1101290" y="1179513"/>
              <a:chExt cx="2981250" cy="3093168"/>
            </a:xfrm>
          </p:grpSpPr>
          <p:sp>
            <p:nvSpPr>
              <p:cNvPr id="7" name="Freeform: Shape 6">
                <a:extLst>
                  <a:ext uri="{FF2B5EF4-FFF2-40B4-BE49-F238E27FC236}">
                    <a16:creationId xmlns:a16="http://schemas.microsoft.com/office/drawing/2014/main" id="{3CA66840-4560-4907-A5EB-DCB4B3BEF737}"/>
                  </a:ext>
                </a:extLst>
              </p:cNvPr>
              <p:cNvSpPr/>
              <p:nvPr/>
            </p:nvSpPr>
            <p:spPr>
              <a:xfrm>
                <a:off x="1101290" y="3552681"/>
                <a:ext cx="2981250" cy="720000"/>
              </a:xfrm>
              <a:custGeom>
                <a:avLst/>
                <a:gdLst>
                  <a:gd name="connsiteX0" fmla="*/ 0 w 2981250"/>
                  <a:gd name="connsiteY0" fmla="*/ 0 h 720000"/>
                  <a:gd name="connsiteX1" fmla="*/ 2981250 w 2981250"/>
                  <a:gd name="connsiteY1" fmla="*/ 0 h 720000"/>
                  <a:gd name="connsiteX2" fmla="*/ 2981250 w 2981250"/>
                  <a:gd name="connsiteY2" fmla="*/ 720000 h 720000"/>
                  <a:gd name="connsiteX3" fmla="*/ 0 w 2981250"/>
                  <a:gd name="connsiteY3" fmla="*/ 720000 h 720000"/>
                  <a:gd name="connsiteX4" fmla="*/ 0 w 29812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250" h="720000">
                    <a:moveTo>
                      <a:pt x="0" y="0"/>
                    </a:moveTo>
                    <a:lnTo>
                      <a:pt x="2981250" y="0"/>
                    </a:lnTo>
                    <a:lnTo>
                      <a:pt x="29812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True</a:t>
                </a:r>
              </a:p>
            </p:txBody>
          </p:sp>
          <p:grpSp>
            <p:nvGrpSpPr>
              <p:cNvPr id="20" name="Group 19">
                <a:extLst>
                  <a:ext uri="{FF2B5EF4-FFF2-40B4-BE49-F238E27FC236}">
                    <a16:creationId xmlns:a16="http://schemas.microsoft.com/office/drawing/2014/main" id="{8BEC7923-A05F-41FC-8F46-C87B1FD55F9B}"/>
                  </a:ext>
                </a:extLst>
              </p:cNvPr>
              <p:cNvGrpSpPr/>
              <p:nvPr/>
            </p:nvGrpSpPr>
            <p:grpSpPr>
              <a:xfrm>
                <a:off x="1526255" y="1179513"/>
                <a:ext cx="2131321" cy="2131321"/>
                <a:chOff x="1509472" y="1063083"/>
                <a:chExt cx="2131321" cy="2131321"/>
              </a:xfrm>
            </p:grpSpPr>
            <p:sp>
              <p:nvSpPr>
                <p:cNvPr id="12" name="Oval 11">
                  <a:extLst>
                    <a:ext uri="{FF2B5EF4-FFF2-40B4-BE49-F238E27FC236}">
                      <a16:creationId xmlns:a16="http://schemas.microsoft.com/office/drawing/2014/main" id="{8419A80C-8D16-4882-B139-13D28E80ED5E}"/>
                    </a:ext>
                  </a:extLst>
                </p:cNvPr>
                <p:cNvSpPr/>
                <p:nvPr/>
              </p:nvSpPr>
              <p:spPr>
                <a:xfrm>
                  <a:off x="1509472" y="1063083"/>
                  <a:ext cx="2131321" cy="2131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8" name="Graphic 17" descr="Checkmark with solid fill">
                  <a:extLst>
                    <a:ext uri="{FF2B5EF4-FFF2-40B4-BE49-F238E27FC236}">
                      <a16:creationId xmlns:a16="http://schemas.microsoft.com/office/drawing/2014/main" id="{D10DEF50-E0C9-426B-BB67-D66843A783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7932" y="1671543"/>
                  <a:ext cx="914400" cy="914400"/>
                </a:xfrm>
                <a:prstGeom prst="rect">
                  <a:avLst/>
                </a:prstGeom>
              </p:spPr>
            </p:pic>
          </p:grpSp>
        </p:grpSp>
      </p:grpSp>
    </p:spTree>
    <p:extLst>
      <p:ext uri="{BB962C8B-B14F-4D97-AF65-F5344CB8AC3E}">
        <p14:creationId xmlns:p14="http://schemas.microsoft.com/office/powerpoint/2010/main" val="803153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poll</a:t>
            </a:r>
            <a:endParaRPr lang="en-US">
              <a:solidFill>
                <a:schemeClr val="accent1"/>
              </a:solidFill>
            </a:endParaRPr>
          </a:p>
        </p:txBody>
      </p:sp>
      <p:sp>
        <p:nvSpPr>
          <p:cNvPr id="5" name="TextBox 4">
            <a:extLst>
              <a:ext uri="{FF2B5EF4-FFF2-40B4-BE49-F238E27FC236}">
                <a16:creationId xmlns:a16="http://schemas.microsoft.com/office/drawing/2014/main" id="{6778B267-18DC-45F7-88F5-1E3720D0CB4F}"/>
              </a:ext>
            </a:extLst>
          </p:cNvPr>
          <p:cNvSpPr txBox="1"/>
          <p:nvPr/>
        </p:nvSpPr>
        <p:spPr>
          <a:xfrm>
            <a:off x="482600" y="1354752"/>
            <a:ext cx="5390494" cy="1592232"/>
          </a:xfrm>
          <a:prstGeom prst="rect">
            <a:avLst/>
          </a:prstGeom>
          <a:noFill/>
        </p:spPr>
        <p:txBody>
          <a:bodyPr wrap="square" lIns="0" tIns="0" rIns="0" bIns="0" rtlCol="0">
            <a:noAutofit/>
          </a:bodyPr>
          <a:lstStyle/>
          <a:p>
            <a:pPr marL="342900" indent="-342900">
              <a:lnSpc>
                <a:spcPct val="150000"/>
              </a:lnSpc>
              <a:spcAft>
                <a:spcPts val="450"/>
              </a:spcAft>
              <a:buFont typeface="+mj-lt"/>
              <a:buAutoNum type="alphaLcParenR"/>
            </a:pPr>
            <a:r>
              <a:rPr lang="en-US"/>
              <a:t>8</a:t>
            </a:r>
          </a:p>
          <a:p>
            <a:pPr marL="342900" indent="-342900">
              <a:lnSpc>
                <a:spcPct val="150000"/>
              </a:lnSpc>
              <a:spcAft>
                <a:spcPts val="450"/>
              </a:spcAft>
              <a:buFont typeface="+mj-lt"/>
              <a:buAutoNum type="alphaLcParenR"/>
            </a:pPr>
            <a:r>
              <a:rPr lang="en-US"/>
              <a:t>2</a:t>
            </a:r>
          </a:p>
          <a:p>
            <a:pPr marL="342900" indent="-342900">
              <a:lnSpc>
                <a:spcPct val="150000"/>
              </a:lnSpc>
              <a:spcAft>
                <a:spcPts val="450"/>
              </a:spcAft>
              <a:buFont typeface="+mj-lt"/>
              <a:buAutoNum type="alphaLcParenR"/>
            </a:pPr>
            <a:r>
              <a:rPr lang="en-US"/>
              <a:t>5</a:t>
            </a:r>
          </a:p>
          <a:p>
            <a:pPr marL="342900" indent="-342900">
              <a:lnSpc>
                <a:spcPct val="150000"/>
              </a:lnSpc>
              <a:spcAft>
                <a:spcPts val="450"/>
              </a:spcAft>
              <a:buFont typeface="+mj-lt"/>
              <a:buAutoNum type="alphaLcParenR"/>
            </a:pPr>
            <a:r>
              <a:rPr lang="en-US"/>
              <a:t>3</a:t>
            </a:r>
          </a:p>
          <a:p>
            <a:pPr marL="342900" indent="-342900">
              <a:lnSpc>
                <a:spcPct val="150000"/>
              </a:lnSpc>
              <a:spcAft>
                <a:spcPts val="450"/>
              </a:spcAft>
              <a:buFont typeface="+mj-lt"/>
              <a:buAutoNum type="alphaLcParenR"/>
            </a:pPr>
            <a:r>
              <a:rPr lang="en-US"/>
              <a:t>All of the above (18)</a:t>
            </a:r>
          </a:p>
        </p:txBody>
      </p:sp>
      <p:sp>
        <p:nvSpPr>
          <p:cNvPr id="4" name="TextBox 3">
            <a:extLst>
              <a:ext uri="{FF2B5EF4-FFF2-40B4-BE49-F238E27FC236}">
                <a16:creationId xmlns:a16="http://schemas.microsoft.com/office/drawing/2014/main" id="{8CB7DDBC-A74A-4490-BC2E-37A18942428E}"/>
              </a:ext>
            </a:extLst>
          </p:cNvPr>
          <p:cNvSpPr txBox="1"/>
          <p:nvPr/>
        </p:nvSpPr>
        <p:spPr>
          <a:xfrm>
            <a:off x="228600" y="919321"/>
            <a:ext cx="5778500" cy="435430"/>
          </a:xfrm>
          <a:prstGeom prst="rect">
            <a:avLst/>
          </a:prstGeom>
          <a:noFill/>
        </p:spPr>
        <p:txBody>
          <a:bodyPr wrap="square" lIns="0" tIns="0" rIns="0" bIns="0" rtlCol="0">
            <a:noAutofit/>
          </a:bodyPr>
          <a:lstStyle/>
          <a:p>
            <a:r>
              <a:rPr lang="en-US" sz="2000"/>
              <a:t> How many vendors should I consider?</a:t>
            </a:r>
          </a:p>
        </p:txBody>
      </p:sp>
      <p:pic>
        <p:nvPicPr>
          <p:cNvPr id="6" name="Picture 5" descr="Icon&#10;&#10;Description automatically generated">
            <a:extLst>
              <a:ext uri="{FF2B5EF4-FFF2-40B4-BE49-F238E27FC236}">
                <a16:creationId xmlns:a16="http://schemas.microsoft.com/office/drawing/2014/main" id="{3E280F68-991E-4C53-AF2B-7F1E0CFC5D88}"/>
              </a:ext>
            </a:extLst>
          </p:cNvPr>
          <p:cNvPicPr>
            <a:picLocks noChangeAspect="1"/>
          </p:cNvPicPr>
          <p:nvPr/>
        </p:nvPicPr>
        <p:blipFill>
          <a:blip r:embed="rId3"/>
          <a:stretch>
            <a:fillRect/>
          </a:stretch>
        </p:blipFill>
        <p:spPr>
          <a:xfrm>
            <a:off x="4776849" y="852646"/>
            <a:ext cx="3884551" cy="3884551"/>
          </a:xfrm>
          <a:prstGeom prst="rect">
            <a:avLst/>
          </a:prstGeom>
        </p:spPr>
      </p:pic>
    </p:spTree>
    <p:extLst>
      <p:ext uri="{BB962C8B-B14F-4D97-AF65-F5344CB8AC3E}">
        <p14:creationId xmlns:p14="http://schemas.microsoft.com/office/powerpoint/2010/main" val="1940467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Vendors: </a:t>
            </a:r>
            <a:r>
              <a:rPr lang="en-US" b="0">
                <a:solidFill>
                  <a:schemeClr val="tx1"/>
                </a:solidFill>
              </a:rPr>
              <a:t>Talk to them!</a:t>
            </a:r>
            <a:endParaRPr lang="en-US" b="0">
              <a:solidFill>
                <a:schemeClr val="accent1"/>
              </a:solidFill>
            </a:endParaRPr>
          </a:p>
        </p:txBody>
      </p:sp>
      <p:sp>
        <p:nvSpPr>
          <p:cNvPr id="5" name="TextBox 4">
            <a:extLst>
              <a:ext uri="{FF2B5EF4-FFF2-40B4-BE49-F238E27FC236}">
                <a16:creationId xmlns:a16="http://schemas.microsoft.com/office/drawing/2014/main" id="{6778B267-18DC-45F7-88F5-1E3720D0CB4F}"/>
              </a:ext>
            </a:extLst>
          </p:cNvPr>
          <p:cNvSpPr txBox="1"/>
          <p:nvPr/>
        </p:nvSpPr>
        <p:spPr>
          <a:xfrm>
            <a:off x="482600" y="1354752"/>
            <a:ext cx="5390494" cy="1592232"/>
          </a:xfrm>
          <a:prstGeom prst="rect">
            <a:avLst/>
          </a:prstGeom>
          <a:noFill/>
        </p:spPr>
        <p:txBody>
          <a:bodyPr wrap="square" lIns="0" tIns="0" rIns="0" bIns="0" rtlCol="0" anchor="t">
            <a:noAutofit/>
          </a:bodyPr>
          <a:lstStyle/>
          <a:p>
            <a:pPr marL="342900" indent="-342900">
              <a:lnSpc>
                <a:spcPct val="150000"/>
              </a:lnSpc>
              <a:spcAft>
                <a:spcPts val="450"/>
              </a:spcAft>
              <a:buFont typeface="Arial" panose="020B0604020202020204" pitchFamily="34" charset="0"/>
              <a:buChar char="•"/>
            </a:pPr>
            <a:r>
              <a:rPr lang="en-US"/>
              <a:t>Be honest</a:t>
            </a:r>
          </a:p>
          <a:p>
            <a:pPr marL="342900" indent="-342900">
              <a:lnSpc>
                <a:spcPct val="150000"/>
              </a:lnSpc>
              <a:spcAft>
                <a:spcPts val="450"/>
              </a:spcAft>
              <a:buFont typeface="Arial" panose="020B0604020202020204" pitchFamily="34" charset="0"/>
              <a:buChar char="•"/>
            </a:pPr>
            <a:r>
              <a:rPr lang="en-US"/>
              <a:t>Provide an overview of your association</a:t>
            </a:r>
            <a:endParaRPr lang="en-US">
              <a:cs typeface="Calibri"/>
            </a:endParaRPr>
          </a:p>
          <a:p>
            <a:pPr marL="342900" indent="-342900">
              <a:lnSpc>
                <a:spcPct val="150000"/>
              </a:lnSpc>
              <a:spcAft>
                <a:spcPts val="450"/>
              </a:spcAft>
              <a:buFont typeface="Arial" panose="020B0604020202020204" pitchFamily="34" charset="0"/>
              <a:buChar char="•"/>
            </a:pPr>
            <a:r>
              <a:rPr lang="en-US"/>
              <a:t>Discuss current AND future needs</a:t>
            </a:r>
          </a:p>
          <a:p>
            <a:pPr marL="342900" indent="-342900">
              <a:lnSpc>
                <a:spcPct val="150000"/>
              </a:lnSpc>
              <a:spcAft>
                <a:spcPts val="450"/>
              </a:spcAft>
              <a:buFont typeface="Arial" panose="020B0604020202020204" pitchFamily="34" charset="0"/>
              <a:buChar char="•"/>
            </a:pPr>
            <a:r>
              <a:rPr lang="en-US"/>
              <a:t>Share general budget range</a:t>
            </a:r>
            <a:endParaRPr lang="en-US">
              <a:cs typeface="Calibri"/>
            </a:endParaRPr>
          </a:p>
          <a:p>
            <a:pPr marL="342900" indent="-342900">
              <a:lnSpc>
                <a:spcPct val="150000"/>
              </a:lnSpc>
              <a:spcAft>
                <a:spcPts val="450"/>
              </a:spcAft>
              <a:buFont typeface="Arial" panose="020B0604020202020204" pitchFamily="34" charset="0"/>
              <a:buChar char="•"/>
            </a:pPr>
            <a:r>
              <a:rPr lang="en-US"/>
              <a:t>Share staff size and resources</a:t>
            </a:r>
            <a:endParaRPr lang="en-US">
              <a:cs typeface="Calibri"/>
            </a:endParaRPr>
          </a:p>
          <a:p>
            <a:pPr marL="342900" indent="-342900">
              <a:lnSpc>
                <a:spcPct val="150000"/>
              </a:lnSpc>
              <a:spcAft>
                <a:spcPts val="450"/>
              </a:spcAft>
              <a:buFont typeface="Arial" panose="020B0604020202020204" pitchFamily="34" charset="0"/>
              <a:buChar char="•"/>
            </a:pPr>
            <a:r>
              <a:rPr lang="en-US"/>
              <a:t>Use your RFP as a guide </a:t>
            </a:r>
            <a:endParaRPr lang="en-US">
              <a:cs typeface="Calibri"/>
            </a:endParaRPr>
          </a:p>
        </p:txBody>
      </p:sp>
      <p:sp>
        <p:nvSpPr>
          <p:cNvPr id="4" name="TextBox 3">
            <a:extLst>
              <a:ext uri="{FF2B5EF4-FFF2-40B4-BE49-F238E27FC236}">
                <a16:creationId xmlns:a16="http://schemas.microsoft.com/office/drawing/2014/main" id="{8CB7DDBC-A74A-4490-BC2E-37A18942428E}"/>
              </a:ext>
            </a:extLst>
          </p:cNvPr>
          <p:cNvSpPr txBox="1"/>
          <p:nvPr/>
        </p:nvSpPr>
        <p:spPr>
          <a:xfrm>
            <a:off x="228600" y="919321"/>
            <a:ext cx="7518400" cy="435430"/>
          </a:xfrm>
          <a:prstGeom prst="rect">
            <a:avLst/>
          </a:prstGeom>
          <a:noFill/>
        </p:spPr>
        <p:txBody>
          <a:bodyPr wrap="square" lIns="0" tIns="0" rIns="0" bIns="0" rtlCol="0">
            <a:noAutofit/>
          </a:bodyPr>
          <a:lstStyle/>
          <a:p>
            <a:r>
              <a:rPr lang="en-US" sz="2000"/>
              <a:t>Tell vendors what you need and then make them prove they can do it!</a:t>
            </a:r>
          </a:p>
        </p:txBody>
      </p:sp>
    </p:spTree>
    <p:extLst>
      <p:ext uri="{BB962C8B-B14F-4D97-AF65-F5344CB8AC3E}">
        <p14:creationId xmlns:p14="http://schemas.microsoft.com/office/powerpoint/2010/main" val="3798036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8865-8F9C-EE0D-7B0E-E7FFC3C8C770}"/>
              </a:ext>
            </a:extLst>
          </p:cNvPr>
          <p:cNvSpPr>
            <a:spLocks noGrp="1"/>
          </p:cNvSpPr>
          <p:nvPr>
            <p:ph type="title"/>
          </p:nvPr>
        </p:nvSpPr>
        <p:spPr/>
        <p:txBody>
          <a:bodyPr/>
          <a:lstStyle/>
          <a:p>
            <a:r>
              <a:rPr lang="en-US">
                <a:cs typeface="Calibri"/>
              </a:rPr>
              <a:t>Partners</a:t>
            </a:r>
            <a:endParaRPr lang="en-US"/>
          </a:p>
        </p:txBody>
      </p:sp>
      <p:sp>
        <p:nvSpPr>
          <p:cNvPr id="3" name="Content Placeholder 2">
            <a:extLst>
              <a:ext uri="{FF2B5EF4-FFF2-40B4-BE49-F238E27FC236}">
                <a16:creationId xmlns:a16="http://schemas.microsoft.com/office/drawing/2014/main" id="{73F03B5E-2E08-DC5B-4A3B-3EEC1D50D5B1}"/>
              </a:ext>
            </a:extLst>
          </p:cNvPr>
          <p:cNvSpPr>
            <a:spLocks noGrp="1"/>
          </p:cNvSpPr>
          <p:nvPr>
            <p:ph sz="quarter" idx="10"/>
          </p:nvPr>
        </p:nvSpPr>
        <p:spPr/>
        <p:txBody>
          <a:bodyPr vert="horz" lIns="0" tIns="0" rIns="0" bIns="0" rtlCol="0" anchor="t">
            <a:noAutofit/>
          </a:bodyPr>
          <a:lstStyle/>
          <a:p>
            <a:r>
              <a:rPr lang="en-US">
                <a:cs typeface="Calibri"/>
              </a:rPr>
              <a:t>Ask about Partner network – this is very helpful!</a:t>
            </a:r>
          </a:p>
          <a:p>
            <a:pPr marL="342900" indent="-342900">
              <a:buChar char="•"/>
            </a:pPr>
            <a:r>
              <a:rPr lang="en-US">
                <a:cs typeface="Calibri"/>
              </a:rPr>
              <a:t>Experts leave application provider and start their own company</a:t>
            </a:r>
          </a:p>
          <a:p>
            <a:pPr marL="514350" lvl="1" indent="-342900">
              <a:buFont typeface="Courier New" panose="020B0604020202020204" pitchFamily="34" charset="0"/>
              <a:buChar char="o"/>
            </a:pPr>
            <a:r>
              <a:rPr lang="en-US">
                <a:cs typeface="Calibri"/>
              </a:rPr>
              <a:t>Element, Plutus, </a:t>
            </a:r>
            <a:r>
              <a:rPr lang="en-US" err="1">
                <a:cs typeface="Calibri"/>
              </a:rPr>
              <a:t>Aplusify</a:t>
            </a:r>
            <a:r>
              <a:rPr lang="en-US">
                <a:cs typeface="Calibri"/>
              </a:rPr>
              <a:t>, Meto-Dao, </a:t>
            </a:r>
            <a:r>
              <a:rPr lang="en-US" err="1">
                <a:cs typeface="Calibri"/>
              </a:rPr>
              <a:t>Velosio</a:t>
            </a:r>
            <a:r>
              <a:rPr lang="en-US">
                <a:cs typeface="Calibri"/>
              </a:rPr>
              <a:t>, En-SYNC</a:t>
            </a:r>
          </a:p>
          <a:p>
            <a:pPr marL="514350" lvl="1" indent="-342900">
              <a:buFont typeface="Courier New" panose="020B0604020202020204" pitchFamily="34" charset="0"/>
              <a:buChar char="o"/>
            </a:pPr>
            <a:r>
              <a:rPr lang="en-US">
                <a:cs typeface="Calibri"/>
              </a:rPr>
              <a:t>RSM, </a:t>
            </a:r>
            <a:r>
              <a:rPr lang="en-US" err="1">
                <a:cs typeface="Calibri"/>
              </a:rPr>
              <a:t>Fionta</a:t>
            </a:r>
            <a:r>
              <a:rPr lang="en-US">
                <a:cs typeface="Calibri"/>
              </a:rPr>
              <a:t>, </a:t>
            </a:r>
            <a:r>
              <a:rPr lang="en-US" err="1">
                <a:cs typeface="Calibri"/>
              </a:rPr>
              <a:t>fusionSpan</a:t>
            </a:r>
            <a:r>
              <a:rPr lang="en-US">
                <a:cs typeface="Calibri"/>
              </a:rPr>
              <a:t>, Wipfli</a:t>
            </a:r>
          </a:p>
          <a:p>
            <a:pPr marL="342900" indent="-342900">
              <a:buFont typeface="Arial" panose="020B0604020202020204" pitchFamily="34" charset="0"/>
              <a:buChar char="•"/>
            </a:pPr>
            <a:r>
              <a:rPr lang="en-US">
                <a:cs typeface="Calibri"/>
              </a:rPr>
              <a:t>Implementation Services</a:t>
            </a:r>
          </a:p>
          <a:p>
            <a:pPr marL="342900" indent="-342900">
              <a:buChar char="•"/>
            </a:pPr>
            <a:r>
              <a:rPr lang="en-US">
                <a:cs typeface="Calibri"/>
              </a:rPr>
              <a:t>Long Term Support</a:t>
            </a:r>
          </a:p>
          <a:p>
            <a:pPr marL="342900" indent="-342900">
              <a:buChar char="•"/>
            </a:pPr>
            <a:endParaRPr lang="en-US">
              <a:cs typeface="Calibri"/>
            </a:endParaRPr>
          </a:p>
          <a:p>
            <a:endParaRPr lang="en-US">
              <a:cs typeface="Calibri"/>
            </a:endParaRPr>
          </a:p>
        </p:txBody>
      </p:sp>
    </p:spTree>
    <p:extLst>
      <p:ext uri="{BB962C8B-B14F-4D97-AF65-F5344CB8AC3E}">
        <p14:creationId xmlns:p14="http://schemas.microsoft.com/office/powerpoint/2010/main" val="2925919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light, wire, line&#10;&#10;Description automatically generated">
            <a:extLst>
              <a:ext uri="{FF2B5EF4-FFF2-40B4-BE49-F238E27FC236}">
                <a16:creationId xmlns:a16="http://schemas.microsoft.com/office/drawing/2014/main" id="{F44A2F0B-F3C1-4C9D-BA1A-ABF5B7426C3E}"/>
              </a:ext>
            </a:extLst>
          </p:cNvPr>
          <p:cNvPicPr>
            <a:picLocks noChangeAspect="1"/>
          </p:cNvPicPr>
          <p:nvPr/>
        </p:nvPicPr>
        <p:blipFill rotWithShape="1">
          <a:blip r:embed="rId3">
            <a:alphaModFix amt="50000"/>
          </a:blip>
          <a:srcRect l="18310" r="24914"/>
          <a:stretch/>
        </p:blipFill>
        <p:spPr>
          <a:xfrm rot="10165822">
            <a:off x="5600761" y="3772160"/>
            <a:ext cx="5191610" cy="2285481"/>
          </a:xfrm>
          <a:prstGeom prst="rect">
            <a:avLst/>
          </a:prstGeom>
        </p:spPr>
      </p:pic>
      <p:pic>
        <p:nvPicPr>
          <p:cNvPr id="20" name="Picture 19" descr="A picture containing light, wire, line&#10;&#10;Description automatically generated">
            <a:extLst>
              <a:ext uri="{FF2B5EF4-FFF2-40B4-BE49-F238E27FC236}">
                <a16:creationId xmlns:a16="http://schemas.microsoft.com/office/drawing/2014/main" id="{4A4A0F71-8523-4D16-BD4D-BFA353D9E58A}"/>
              </a:ext>
            </a:extLst>
          </p:cNvPr>
          <p:cNvPicPr>
            <a:picLocks noChangeAspect="1"/>
          </p:cNvPicPr>
          <p:nvPr/>
        </p:nvPicPr>
        <p:blipFill rotWithShape="1">
          <a:blip r:embed="rId3">
            <a:alphaModFix amt="50000"/>
          </a:blip>
          <a:srcRect r="49625"/>
          <a:stretch/>
        </p:blipFill>
        <p:spPr>
          <a:xfrm rot="10374168">
            <a:off x="-1444507" y="777256"/>
            <a:ext cx="4606281" cy="2285481"/>
          </a:xfrm>
          <a:prstGeom prst="rect">
            <a:avLst/>
          </a:prstGeom>
        </p:spPr>
      </p:pic>
      <p:sp>
        <p:nvSpPr>
          <p:cNvPr id="5" name="Title 8">
            <a:extLst>
              <a:ext uri="{FF2B5EF4-FFF2-40B4-BE49-F238E27FC236}">
                <a16:creationId xmlns:a16="http://schemas.microsoft.com/office/drawing/2014/main" id="{3F777706-A513-4BFA-ACF6-2B29E950700C}"/>
              </a:ext>
            </a:extLst>
          </p:cNvPr>
          <p:cNvSpPr>
            <a:spLocks noGrp="1"/>
          </p:cNvSpPr>
          <p:nvPr>
            <p:ph type="title"/>
          </p:nvPr>
        </p:nvSpPr>
        <p:spPr/>
        <p:txBody>
          <a:bodyPr/>
          <a:lstStyle/>
          <a:p>
            <a:r>
              <a:rPr lang="en-US"/>
              <a:t>Selection Criteria: </a:t>
            </a:r>
            <a:r>
              <a:rPr lang="en-US" b="0"/>
              <a:t>Highlights</a:t>
            </a:r>
            <a:endParaRPr lang="en-US">
              <a:solidFill>
                <a:schemeClr val="tx1"/>
              </a:solidFill>
            </a:endParaRPr>
          </a:p>
        </p:txBody>
      </p:sp>
      <p:sp>
        <p:nvSpPr>
          <p:cNvPr id="16" name="TextBox 15">
            <a:extLst>
              <a:ext uri="{FF2B5EF4-FFF2-40B4-BE49-F238E27FC236}">
                <a16:creationId xmlns:a16="http://schemas.microsoft.com/office/drawing/2014/main" id="{E0A7019D-4E6B-482F-B3CA-3E6E5A5713B9}"/>
              </a:ext>
            </a:extLst>
          </p:cNvPr>
          <p:cNvSpPr txBox="1"/>
          <p:nvPr/>
        </p:nvSpPr>
        <p:spPr>
          <a:xfrm>
            <a:off x="2470569" y="3173748"/>
            <a:ext cx="1965960" cy="561773"/>
          </a:xfrm>
          <a:prstGeom prst="rect">
            <a:avLst/>
          </a:prstGeom>
          <a:noFill/>
        </p:spPr>
        <p:txBody>
          <a:bodyPr wrap="square" lIns="0" tIns="0" rIns="0" bIns="0" rtlCol="0">
            <a:noAutofit/>
          </a:bodyPr>
          <a:lstStyle/>
          <a:p>
            <a:pPr algn="ctr"/>
            <a:r>
              <a:rPr lang="en-US" b="1"/>
              <a:t>Platform and Services</a:t>
            </a:r>
          </a:p>
        </p:txBody>
      </p:sp>
      <p:sp>
        <p:nvSpPr>
          <p:cNvPr id="17" name="TextBox 16">
            <a:extLst>
              <a:ext uri="{FF2B5EF4-FFF2-40B4-BE49-F238E27FC236}">
                <a16:creationId xmlns:a16="http://schemas.microsoft.com/office/drawing/2014/main" id="{6A15CB7C-C4A4-4BC9-A7E4-268226A04A83}"/>
              </a:ext>
            </a:extLst>
          </p:cNvPr>
          <p:cNvSpPr txBox="1"/>
          <p:nvPr/>
        </p:nvSpPr>
        <p:spPr>
          <a:xfrm>
            <a:off x="4710005" y="3173748"/>
            <a:ext cx="1965960" cy="329589"/>
          </a:xfrm>
          <a:prstGeom prst="rect">
            <a:avLst/>
          </a:prstGeom>
          <a:noFill/>
        </p:spPr>
        <p:txBody>
          <a:bodyPr wrap="square" lIns="0" tIns="0" rIns="0" bIns="0" rtlCol="0">
            <a:noAutofit/>
          </a:bodyPr>
          <a:lstStyle/>
          <a:p>
            <a:pPr algn="ctr"/>
            <a:r>
              <a:rPr lang="en-US" b="1"/>
              <a:t>Cost</a:t>
            </a:r>
          </a:p>
          <a:p>
            <a:pPr algn="ctr"/>
            <a:r>
              <a:rPr lang="en-US" b="1"/>
              <a:t>Requirements</a:t>
            </a:r>
          </a:p>
        </p:txBody>
      </p:sp>
      <p:sp>
        <p:nvSpPr>
          <p:cNvPr id="15" name="TextBox 14">
            <a:extLst>
              <a:ext uri="{FF2B5EF4-FFF2-40B4-BE49-F238E27FC236}">
                <a16:creationId xmlns:a16="http://schemas.microsoft.com/office/drawing/2014/main" id="{F4324FC4-B61B-48DB-BB53-DDF4F64DCAAF}"/>
              </a:ext>
            </a:extLst>
          </p:cNvPr>
          <p:cNvSpPr txBox="1"/>
          <p:nvPr/>
        </p:nvSpPr>
        <p:spPr>
          <a:xfrm>
            <a:off x="228600" y="3173748"/>
            <a:ext cx="1968493" cy="561773"/>
          </a:xfrm>
          <a:prstGeom prst="rect">
            <a:avLst/>
          </a:prstGeom>
          <a:noFill/>
        </p:spPr>
        <p:txBody>
          <a:bodyPr wrap="square" lIns="0" tIns="0" rIns="0" bIns="0" rtlCol="0">
            <a:noAutofit/>
          </a:bodyPr>
          <a:lstStyle/>
          <a:p>
            <a:pPr algn="ctr"/>
            <a:r>
              <a:rPr lang="en-US" b="1"/>
              <a:t>Functional</a:t>
            </a:r>
          </a:p>
          <a:p>
            <a:pPr algn="ctr"/>
            <a:r>
              <a:rPr lang="en-US" b="1"/>
              <a:t>Requirements</a:t>
            </a:r>
          </a:p>
        </p:txBody>
      </p:sp>
      <p:sp>
        <p:nvSpPr>
          <p:cNvPr id="11" name="TextBox 10">
            <a:extLst>
              <a:ext uri="{FF2B5EF4-FFF2-40B4-BE49-F238E27FC236}">
                <a16:creationId xmlns:a16="http://schemas.microsoft.com/office/drawing/2014/main" id="{3D19F01F-959D-44FF-AE0F-F8EFFBBAA9C8}"/>
              </a:ext>
            </a:extLst>
          </p:cNvPr>
          <p:cNvSpPr txBox="1"/>
          <p:nvPr/>
        </p:nvSpPr>
        <p:spPr>
          <a:xfrm>
            <a:off x="6949440" y="3173748"/>
            <a:ext cx="1965960" cy="329589"/>
          </a:xfrm>
          <a:prstGeom prst="rect">
            <a:avLst/>
          </a:prstGeom>
          <a:noFill/>
        </p:spPr>
        <p:txBody>
          <a:bodyPr wrap="square" lIns="0" tIns="0" rIns="0" bIns="0" rtlCol="0">
            <a:noAutofit/>
          </a:bodyPr>
          <a:lstStyle/>
          <a:p>
            <a:pPr algn="ctr"/>
            <a:r>
              <a:rPr lang="en-US" b="1"/>
              <a:t>Vendor</a:t>
            </a:r>
          </a:p>
          <a:p>
            <a:pPr algn="ctr"/>
            <a:r>
              <a:rPr lang="en-US" b="1"/>
              <a:t>Requirements</a:t>
            </a:r>
          </a:p>
        </p:txBody>
      </p:sp>
      <p:sp>
        <p:nvSpPr>
          <p:cNvPr id="12" name="TextBox 11">
            <a:extLst>
              <a:ext uri="{FF2B5EF4-FFF2-40B4-BE49-F238E27FC236}">
                <a16:creationId xmlns:a16="http://schemas.microsoft.com/office/drawing/2014/main" id="{BA36C62E-0C0C-453D-9674-CBB718A0E7B3}"/>
              </a:ext>
            </a:extLst>
          </p:cNvPr>
          <p:cNvSpPr txBox="1"/>
          <p:nvPr/>
        </p:nvSpPr>
        <p:spPr>
          <a:xfrm>
            <a:off x="2672904" y="3835817"/>
            <a:ext cx="1561289" cy="629174"/>
          </a:xfrm>
          <a:prstGeom prst="rect">
            <a:avLst/>
          </a:prstGeom>
          <a:noFill/>
        </p:spPr>
        <p:txBody>
          <a:bodyPr wrap="square" lIns="0" tIns="0" rIns="0" bIns="0" rtlCol="0">
            <a:noAutofit/>
          </a:bodyPr>
          <a:lstStyle/>
          <a:p>
            <a:pPr algn="ctr">
              <a:spcAft>
                <a:spcPts val="1200"/>
              </a:spcAft>
            </a:pPr>
            <a:r>
              <a:rPr lang="en-US" sz="1400"/>
              <a:t>Integrations</a:t>
            </a:r>
            <a:br>
              <a:rPr lang="en-US" sz="1400"/>
            </a:br>
            <a:r>
              <a:rPr lang="en-US" sz="1400"/>
              <a:t>Partners</a:t>
            </a:r>
            <a:endParaRPr lang="en-US"/>
          </a:p>
        </p:txBody>
      </p:sp>
      <p:sp>
        <p:nvSpPr>
          <p:cNvPr id="14" name="TextBox 13">
            <a:extLst>
              <a:ext uri="{FF2B5EF4-FFF2-40B4-BE49-F238E27FC236}">
                <a16:creationId xmlns:a16="http://schemas.microsoft.com/office/drawing/2014/main" id="{8A644137-B708-47F4-BC95-DCD854481B40}"/>
              </a:ext>
            </a:extLst>
          </p:cNvPr>
          <p:cNvSpPr txBox="1"/>
          <p:nvPr/>
        </p:nvSpPr>
        <p:spPr>
          <a:xfrm>
            <a:off x="4912340" y="3835817"/>
            <a:ext cx="1561289" cy="629174"/>
          </a:xfrm>
          <a:prstGeom prst="rect">
            <a:avLst/>
          </a:prstGeom>
          <a:noFill/>
        </p:spPr>
        <p:txBody>
          <a:bodyPr wrap="square" lIns="0" tIns="0" rIns="0" bIns="0" rtlCol="0">
            <a:noAutofit/>
          </a:bodyPr>
          <a:lstStyle/>
          <a:p>
            <a:pPr algn="ctr">
              <a:spcAft>
                <a:spcPts val="1200"/>
              </a:spcAft>
            </a:pPr>
            <a:r>
              <a:rPr lang="en-US" sz="1400"/>
              <a:t>Licensing</a:t>
            </a:r>
            <a:br>
              <a:rPr lang="en-US" sz="1400"/>
            </a:br>
            <a:r>
              <a:rPr lang="en-US" sz="1400"/>
              <a:t>Implementation</a:t>
            </a:r>
            <a:endParaRPr lang="en-US"/>
          </a:p>
        </p:txBody>
      </p:sp>
      <p:sp>
        <p:nvSpPr>
          <p:cNvPr id="18" name="TextBox 17">
            <a:extLst>
              <a:ext uri="{FF2B5EF4-FFF2-40B4-BE49-F238E27FC236}">
                <a16:creationId xmlns:a16="http://schemas.microsoft.com/office/drawing/2014/main" id="{CD1610FF-77F5-478B-B4F3-464E00F08CDF}"/>
              </a:ext>
            </a:extLst>
          </p:cNvPr>
          <p:cNvSpPr txBox="1"/>
          <p:nvPr/>
        </p:nvSpPr>
        <p:spPr>
          <a:xfrm>
            <a:off x="430168" y="3835817"/>
            <a:ext cx="1561289" cy="629174"/>
          </a:xfrm>
          <a:prstGeom prst="rect">
            <a:avLst/>
          </a:prstGeom>
          <a:noFill/>
        </p:spPr>
        <p:txBody>
          <a:bodyPr wrap="square" lIns="0" tIns="0" rIns="0" bIns="0" rtlCol="0">
            <a:noAutofit/>
          </a:bodyPr>
          <a:lstStyle/>
          <a:p>
            <a:pPr algn="ctr">
              <a:spcAft>
                <a:spcPts val="1200"/>
              </a:spcAft>
            </a:pPr>
            <a:r>
              <a:rPr lang="en-US" sz="1400"/>
              <a:t>Customer-Facing</a:t>
            </a:r>
            <a:br>
              <a:rPr lang="en-US" sz="1400"/>
            </a:br>
            <a:r>
              <a:rPr lang="en-US" sz="1400"/>
              <a:t>e-Commerce</a:t>
            </a:r>
            <a:br>
              <a:rPr lang="en-US" sz="1400"/>
            </a:br>
            <a:r>
              <a:rPr lang="en-US" sz="1400"/>
              <a:t>Exports</a:t>
            </a:r>
          </a:p>
        </p:txBody>
      </p:sp>
      <p:pic>
        <p:nvPicPr>
          <p:cNvPr id="4" name="Picture 3" descr="Icon&#10;&#10;Description automatically generated">
            <a:extLst>
              <a:ext uri="{FF2B5EF4-FFF2-40B4-BE49-F238E27FC236}">
                <a16:creationId xmlns:a16="http://schemas.microsoft.com/office/drawing/2014/main" id="{BF515DAB-8C0C-4370-82C3-68F62C446DAF}"/>
              </a:ext>
            </a:extLst>
          </p:cNvPr>
          <p:cNvPicPr>
            <a:picLocks noChangeAspect="1"/>
          </p:cNvPicPr>
          <p:nvPr/>
        </p:nvPicPr>
        <p:blipFill>
          <a:blip r:embed="rId4"/>
          <a:stretch>
            <a:fillRect/>
          </a:stretch>
        </p:blipFill>
        <p:spPr>
          <a:xfrm>
            <a:off x="2767748" y="1566083"/>
            <a:ext cx="1371600" cy="1371600"/>
          </a:xfrm>
          <a:prstGeom prst="rect">
            <a:avLst/>
          </a:prstGeom>
        </p:spPr>
      </p:pic>
      <p:pic>
        <p:nvPicPr>
          <p:cNvPr id="7" name="Picture 6" descr="Icon&#10;&#10;Description automatically generated">
            <a:extLst>
              <a:ext uri="{FF2B5EF4-FFF2-40B4-BE49-F238E27FC236}">
                <a16:creationId xmlns:a16="http://schemas.microsoft.com/office/drawing/2014/main" id="{ECC75C43-D0B3-4160-9796-839F3541FE63}"/>
              </a:ext>
            </a:extLst>
          </p:cNvPr>
          <p:cNvPicPr>
            <a:picLocks noChangeAspect="1"/>
          </p:cNvPicPr>
          <p:nvPr/>
        </p:nvPicPr>
        <p:blipFill rotWithShape="1">
          <a:blip r:embed="rId5"/>
          <a:srcRect l="4317" t="24183" r="47245" b="5522"/>
          <a:stretch/>
        </p:blipFill>
        <p:spPr>
          <a:xfrm>
            <a:off x="5251935" y="1616168"/>
            <a:ext cx="882097" cy="1280160"/>
          </a:xfrm>
          <a:prstGeom prst="rect">
            <a:avLst/>
          </a:prstGeom>
        </p:spPr>
      </p:pic>
      <p:pic>
        <p:nvPicPr>
          <p:cNvPr id="10" name="Picture 9" descr="Icon&#10;&#10;Description automatically generated">
            <a:extLst>
              <a:ext uri="{FF2B5EF4-FFF2-40B4-BE49-F238E27FC236}">
                <a16:creationId xmlns:a16="http://schemas.microsoft.com/office/drawing/2014/main" id="{A4CC43FF-5A6D-4171-B130-25792E6C10C5}"/>
              </a:ext>
            </a:extLst>
          </p:cNvPr>
          <p:cNvPicPr>
            <a:picLocks noChangeAspect="1"/>
          </p:cNvPicPr>
          <p:nvPr/>
        </p:nvPicPr>
        <p:blipFill>
          <a:blip r:embed="rId6"/>
          <a:stretch>
            <a:fillRect/>
          </a:stretch>
        </p:blipFill>
        <p:spPr>
          <a:xfrm>
            <a:off x="7200900" y="1520363"/>
            <a:ext cx="1463040" cy="1463040"/>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DE68949B-DA2C-426A-98BA-465D312B82CF}"/>
              </a:ext>
            </a:extLst>
          </p:cNvPr>
          <p:cNvPicPr>
            <a:picLocks noChangeAspect="1"/>
          </p:cNvPicPr>
          <p:nvPr/>
        </p:nvPicPr>
        <p:blipFill>
          <a:blip r:embed="rId7"/>
          <a:stretch>
            <a:fillRect/>
          </a:stretch>
        </p:blipFill>
        <p:spPr>
          <a:xfrm>
            <a:off x="525012" y="1540916"/>
            <a:ext cx="1371600" cy="1371600"/>
          </a:xfrm>
          <a:prstGeom prst="rect">
            <a:avLst/>
          </a:prstGeom>
        </p:spPr>
      </p:pic>
    </p:spTree>
    <p:extLst>
      <p:ext uri="{BB962C8B-B14F-4D97-AF65-F5344CB8AC3E}">
        <p14:creationId xmlns:p14="http://schemas.microsoft.com/office/powerpoint/2010/main" val="2495699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3FE5-92C9-A999-9E5C-57A4CB08443F}"/>
              </a:ext>
            </a:extLst>
          </p:cNvPr>
          <p:cNvSpPr>
            <a:spLocks noGrp="1"/>
          </p:cNvSpPr>
          <p:nvPr>
            <p:ph type="title"/>
          </p:nvPr>
        </p:nvSpPr>
        <p:spPr/>
        <p:txBody>
          <a:bodyPr/>
          <a:lstStyle/>
          <a:p>
            <a:r>
              <a:rPr lang="en-US">
                <a:cs typeface="Calibri"/>
              </a:rPr>
              <a:t>Section Break: Demo Forest</a:t>
            </a:r>
            <a:endParaRPr lang="en-US"/>
          </a:p>
        </p:txBody>
      </p:sp>
      <p:pic>
        <p:nvPicPr>
          <p:cNvPr id="5" name="Picture 4">
            <a:extLst>
              <a:ext uri="{FF2B5EF4-FFF2-40B4-BE49-F238E27FC236}">
                <a16:creationId xmlns:a16="http://schemas.microsoft.com/office/drawing/2014/main" id="{074B4F4C-8921-A277-EACB-C526A3B31C36}"/>
              </a:ext>
            </a:extLst>
          </p:cNvPr>
          <p:cNvPicPr>
            <a:picLocks noChangeAspect="1"/>
          </p:cNvPicPr>
          <p:nvPr/>
        </p:nvPicPr>
        <p:blipFill>
          <a:blip r:embed="rId2"/>
          <a:stretch>
            <a:fillRect/>
          </a:stretch>
        </p:blipFill>
        <p:spPr>
          <a:xfrm>
            <a:off x="1467458" y="889901"/>
            <a:ext cx="6209084" cy="3818170"/>
          </a:xfrm>
          <a:prstGeom prst="rect">
            <a:avLst/>
          </a:prstGeom>
        </p:spPr>
      </p:pic>
    </p:spTree>
    <p:extLst>
      <p:ext uri="{BB962C8B-B14F-4D97-AF65-F5344CB8AC3E}">
        <p14:creationId xmlns:p14="http://schemas.microsoft.com/office/powerpoint/2010/main" val="1601043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ap, text&#10;&#10;Description automatically generated">
            <a:extLst>
              <a:ext uri="{FF2B5EF4-FFF2-40B4-BE49-F238E27FC236}">
                <a16:creationId xmlns:a16="http://schemas.microsoft.com/office/drawing/2014/main" id="{E59F7A28-F586-203B-8470-53E63AE06436}"/>
              </a:ext>
            </a:extLst>
          </p:cNvPr>
          <p:cNvPicPr>
            <a:picLocks noChangeAspect="1"/>
          </p:cNvPicPr>
          <p:nvPr/>
        </p:nvPicPr>
        <p:blipFill>
          <a:blip r:embed="rId2"/>
          <a:stretch>
            <a:fillRect/>
          </a:stretch>
        </p:blipFill>
        <p:spPr>
          <a:xfrm>
            <a:off x="777833" y="89998"/>
            <a:ext cx="7492845" cy="4851622"/>
          </a:xfrm>
          <a:prstGeom prst="rect">
            <a:avLst/>
          </a:prstGeom>
          <a:noFill/>
        </p:spPr>
      </p:pic>
    </p:spTree>
    <p:extLst>
      <p:ext uri="{BB962C8B-B14F-4D97-AF65-F5344CB8AC3E}">
        <p14:creationId xmlns:p14="http://schemas.microsoft.com/office/powerpoint/2010/main" val="2834993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F777706-A513-4BFA-ACF6-2B29E950700C}"/>
              </a:ext>
            </a:extLst>
          </p:cNvPr>
          <p:cNvSpPr>
            <a:spLocks noGrp="1"/>
          </p:cNvSpPr>
          <p:nvPr>
            <p:ph type="title"/>
          </p:nvPr>
        </p:nvSpPr>
        <p:spPr/>
        <p:txBody>
          <a:bodyPr/>
          <a:lstStyle/>
          <a:p>
            <a:r>
              <a:rPr lang="en-US"/>
              <a:t>Demos: </a:t>
            </a:r>
            <a:r>
              <a:rPr lang="en-US" b="0"/>
              <a:t>Preparation</a:t>
            </a:r>
            <a:endParaRPr lang="en-US" sz="2700" b="0"/>
          </a:p>
        </p:txBody>
      </p:sp>
      <p:sp>
        <p:nvSpPr>
          <p:cNvPr id="3" name="TextBox 2">
            <a:extLst>
              <a:ext uri="{FF2B5EF4-FFF2-40B4-BE49-F238E27FC236}">
                <a16:creationId xmlns:a16="http://schemas.microsoft.com/office/drawing/2014/main" id="{1AEF5280-CDD0-45BE-B5B6-045C76D21ADD}"/>
              </a:ext>
            </a:extLst>
          </p:cNvPr>
          <p:cNvSpPr txBox="1"/>
          <p:nvPr/>
        </p:nvSpPr>
        <p:spPr>
          <a:xfrm>
            <a:off x="317193" y="830420"/>
            <a:ext cx="8310614" cy="2482771"/>
          </a:xfrm>
          <a:prstGeom prst="rect">
            <a:avLst/>
          </a:prstGeom>
          <a:noFill/>
        </p:spPr>
        <p:txBody>
          <a:bodyPr wrap="square" lIns="0" tIns="0" rIns="0" bIns="0" rtlCol="0" anchor="t">
            <a:noAutofit/>
          </a:bodyPr>
          <a:lstStyle/>
          <a:p>
            <a:pPr marL="285750" indent="-285750">
              <a:lnSpc>
                <a:spcPct val="150000"/>
              </a:lnSpc>
              <a:buFont typeface="Arial" panose="020B0604020202020204" pitchFamily="34" charset="0"/>
              <a:buChar char="•"/>
            </a:pPr>
            <a:r>
              <a:rPr lang="en-US"/>
              <a:t>Provide Vendors</a:t>
            </a:r>
          </a:p>
          <a:p>
            <a:pPr marL="742950" lvl="1" indent="-285750">
              <a:lnSpc>
                <a:spcPct val="150000"/>
              </a:lnSpc>
              <a:buFont typeface="Arial" panose="020B0604020202020204" pitchFamily="34" charset="0"/>
              <a:buChar char="•"/>
            </a:pPr>
            <a:r>
              <a:rPr lang="en-US"/>
              <a:t>General agenda and outline</a:t>
            </a:r>
            <a:endParaRPr lang="en-US">
              <a:cs typeface="Calibri"/>
            </a:endParaRPr>
          </a:p>
          <a:p>
            <a:pPr marL="742950" lvl="1" indent="-285750">
              <a:lnSpc>
                <a:spcPct val="150000"/>
              </a:lnSpc>
              <a:buFont typeface="Arial" panose="020B0604020202020204" pitchFamily="34" charset="0"/>
              <a:buChar char="•"/>
            </a:pPr>
            <a:r>
              <a:rPr lang="en-US"/>
              <a:t>Business scenarios (tell the story of a set of requirements, describe critical, complex processes – bulk dues, group registration, chapter management)</a:t>
            </a:r>
            <a:endParaRPr lang="en-US">
              <a:cs typeface="Calibri"/>
            </a:endParaRPr>
          </a:p>
          <a:p>
            <a:pPr marL="742950" lvl="1" indent="-285750">
              <a:lnSpc>
                <a:spcPct val="150000"/>
              </a:lnSpc>
              <a:buFont typeface="Arial" panose="020B0604020202020204" pitchFamily="34" charset="0"/>
              <a:buChar char="•"/>
            </a:pPr>
            <a:r>
              <a:rPr lang="en-US"/>
              <a:t>Sample event and registration form</a:t>
            </a:r>
            <a:endParaRPr lang="en-US">
              <a:cs typeface="Calibri"/>
            </a:endParaRPr>
          </a:p>
          <a:p>
            <a:pPr marL="742950" lvl="1" indent="-285750">
              <a:lnSpc>
                <a:spcPct val="150000"/>
              </a:lnSpc>
              <a:buFont typeface="Arial" panose="020B0604020202020204" pitchFamily="34" charset="0"/>
              <a:buChar char="•"/>
            </a:pPr>
            <a:r>
              <a:rPr lang="en-US"/>
              <a:t>Draft RFP (for additional reference)</a:t>
            </a:r>
            <a:endParaRPr lang="en-US">
              <a:cs typeface="Calibri"/>
            </a:endParaRPr>
          </a:p>
          <a:p>
            <a:pPr marL="285750" indent="-285750">
              <a:lnSpc>
                <a:spcPct val="150000"/>
              </a:lnSpc>
              <a:buFont typeface="Arial" panose="020B0604020202020204" pitchFamily="34" charset="0"/>
              <a:buChar char="•"/>
            </a:pPr>
            <a:r>
              <a:rPr lang="en-US"/>
              <a:t>Decide your process to evaluate vendors</a:t>
            </a:r>
          </a:p>
          <a:p>
            <a:pPr marL="285750" indent="-285750">
              <a:lnSpc>
                <a:spcPct val="150000"/>
              </a:lnSpc>
              <a:buFont typeface="Arial" panose="020B0604020202020204" pitchFamily="34" charset="0"/>
              <a:buChar char="•"/>
            </a:pPr>
            <a:endParaRPr lang="en-US"/>
          </a:p>
        </p:txBody>
      </p:sp>
    </p:spTree>
    <p:extLst>
      <p:ext uri="{BB962C8B-B14F-4D97-AF65-F5344CB8AC3E}">
        <p14:creationId xmlns:p14="http://schemas.microsoft.com/office/powerpoint/2010/main" val="133786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F777706-A513-4BFA-ACF6-2B29E950700C}"/>
              </a:ext>
            </a:extLst>
          </p:cNvPr>
          <p:cNvSpPr>
            <a:spLocks noGrp="1"/>
          </p:cNvSpPr>
          <p:nvPr>
            <p:ph type="title"/>
          </p:nvPr>
        </p:nvSpPr>
        <p:spPr>
          <a:xfrm>
            <a:off x="228600" y="228600"/>
            <a:ext cx="8686801" cy="435429"/>
          </a:xfrm>
        </p:spPr>
        <p:txBody>
          <a:bodyPr vert="horz" lIns="0" tIns="0" rIns="0" bIns="0" rtlCol="0" anchor="t" anchorCtr="0">
            <a:normAutofit/>
          </a:bodyPr>
          <a:lstStyle/>
          <a:p>
            <a:r>
              <a:rPr lang="en-US" b="1" strike="noStrike" kern="1200" cap="all" baseline="0">
                <a:latin typeface="+mj-lt"/>
                <a:ea typeface="+mj-ea"/>
                <a:cs typeface="+mj-cs"/>
              </a:rPr>
              <a:t>Demos: </a:t>
            </a:r>
            <a:r>
              <a:rPr lang="en-US" b="0" strike="noStrike" kern="1200" cap="all" baseline="0">
                <a:latin typeface="+mj-lt"/>
                <a:ea typeface="+mj-ea"/>
                <a:cs typeface="+mj-cs"/>
              </a:rPr>
              <a:t>Agenda topics</a:t>
            </a:r>
            <a:endParaRPr lang="en-US" b="0" strike="noStrike" kern="1200" cap="all" baseline="0">
              <a:latin typeface="+mj-lt"/>
              <a:cs typeface="Calibri"/>
            </a:endParaRPr>
          </a:p>
        </p:txBody>
      </p:sp>
      <p:sp>
        <p:nvSpPr>
          <p:cNvPr id="3" name="TextBox 2">
            <a:extLst>
              <a:ext uri="{FF2B5EF4-FFF2-40B4-BE49-F238E27FC236}">
                <a16:creationId xmlns:a16="http://schemas.microsoft.com/office/drawing/2014/main" id="{1AEF5280-CDD0-45BE-B5B6-045C76D21ADD}"/>
              </a:ext>
            </a:extLst>
          </p:cNvPr>
          <p:cNvSpPr txBox="1"/>
          <p:nvPr/>
        </p:nvSpPr>
        <p:spPr>
          <a:xfrm>
            <a:off x="228599" y="942976"/>
            <a:ext cx="4171946" cy="3343274"/>
          </a:xfrm>
          <a:prstGeom prst="rect">
            <a:avLst/>
          </a:prstGeom>
        </p:spPr>
        <p:txBody>
          <a:bodyPr vert="horz" lIns="0" tIns="0" rIns="0" bIns="0" rtlCol="0" anchor="t">
            <a:normAutofit/>
          </a:bodyPr>
          <a:lstStyle/>
          <a:p>
            <a:pPr marL="285750" indent="-285750" defTabSz="685800">
              <a:spcAft>
                <a:spcPts val="600"/>
              </a:spcAft>
              <a:buFont typeface="Arial" panose="020B0604020202020204" pitchFamily="34" charset="0"/>
              <a:buChar char="•"/>
            </a:pPr>
            <a:r>
              <a:rPr lang="en-US" sz="2000">
                <a:solidFill>
                  <a:schemeClr val="accent1"/>
                </a:solidFill>
              </a:rPr>
              <a:t>Introduction </a:t>
            </a:r>
          </a:p>
          <a:p>
            <a:pPr marL="285750" indent="-285750" defTabSz="685800">
              <a:spcAft>
                <a:spcPts val="600"/>
              </a:spcAft>
              <a:buFont typeface="Arial" panose="020B0604020202020204" pitchFamily="34" charset="0"/>
              <a:buChar char="•"/>
            </a:pPr>
            <a:r>
              <a:rPr lang="en-US" sz="2000">
                <a:solidFill>
                  <a:schemeClr val="accent1"/>
                </a:solidFill>
              </a:rPr>
              <a:t>Navigation</a:t>
            </a:r>
            <a:endParaRPr lang="en-US" sz="2000">
              <a:solidFill>
                <a:schemeClr val="accent1"/>
              </a:solidFill>
              <a:cs typeface="Calibri"/>
            </a:endParaRPr>
          </a:p>
          <a:p>
            <a:pPr marL="285750" indent="-285750" defTabSz="685800">
              <a:spcAft>
                <a:spcPts val="600"/>
              </a:spcAft>
              <a:buFont typeface="Arial" panose="020B0604020202020204" pitchFamily="34" charset="0"/>
              <a:buChar char="•"/>
            </a:pPr>
            <a:r>
              <a:rPr lang="en-US" sz="2000">
                <a:solidFill>
                  <a:schemeClr val="accent1"/>
                </a:solidFill>
              </a:rPr>
              <a:t>Customer Management and Experience</a:t>
            </a:r>
          </a:p>
          <a:p>
            <a:pPr marL="285750" indent="-285750" defTabSz="685800">
              <a:spcAft>
                <a:spcPts val="600"/>
              </a:spcAft>
              <a:buFont typeface="Arial" panose="020B0604020202020204" pitchFamily="34" charset="0"/>
              <a:buChar char="•"/>
            </a:pPr>
            <a:r>
              <a:rPr lang="en-US" sz="2000">
                <a:solidFill>
                  <a:schemeClr val="accent1"/>
                </a:solidFill>
              </a:rPr>
              <a:t>Membership </a:t>
            </a:r>
            <a:endParaRPr lang="en-US" sz="2000">
              <a:solidFill>
                <a:schemeClr val="accent1"/>
              </a:solidFill>
              <a:cs typeface="Calibri"/>
            </a:endParaRPr>
          </a:p>
          <a:p>
            <a:pPr marL="285750" indent="-285750" defTabSz="685800">
              <a:spcAft>
                <a:spcPts val="600"/>
              </a:spcAft>
              <a:buFont typeface="Arial" panose="020B0604020202020204" pitchFamily="34" charset="0"/>
              <a:buChar char="•"/>
            </a:pPr>
            <a:r>
              <a:rPr lang="en-US" sz="2000">
                <a:solidFill>
                  <a:schemeClr val="accent1"/>
                </a:solidFill>
              </a:rPr>
              <a:t>Finance</a:t>
            </a:r>
            <a:endParaRPr lang="en-US" sz="2000">
              <a:solidFill>
                <a:schemeClr val="accent1"/>
              </a:solidFill>
              <a:cs typeface="Calibri"/>
            </a:endParaRPr>
          </a:p>
          <a:p>
            <a:pPr marL="285750" indent="-285750" defTabSz="685800">
              <a:spcAft>
                <a:spcPts val="600"/>
              </a:spcAft>
              <a:buFont typeface="Arial" panose="020B0604020202020204" pitchFamily="34" charset="0"/>
              <a:buChar char="•"/>
            </a:pPr>
            <a:r>
              <a:rPr lang="en-US" sz="2000">
                <a:solidFill>
                  <a:schemeClr val="accent1"/>
                </a:solidFill>
              </a:rPr>
              <a:t>Query/Reports</a:t>
            </a:r>
            <a:endParaRPr lang="en-US" sz="2000">
              <a:solidFill>
                <a:schemeClr val="accent1"/>
              </a:solidFill>
              <a:cs typeface="Calibri"/>
            </a:endParaRPr>
          </a:p>
          <a:p>
            <a:pPr marL="285750" indent="-285750" defTabSz="685800">
              <a:spcAft>
                <a:spcPts val="600"/>
              </a:spcAft>
              <a:buFont typeface="Arial" panose="020B0604020202020204" pitchFamily="34" charset="0"/>
              <a:buChar char="•"/>
            </a:pPr>
            <a:r>
              <a:rPr lang="en-US" sz="2000">
                <a:solidFill>
                  <a:schemeClr val="accent1"/>
                </a:solidFill>
              </a:rPr>
              <a:t>IT/Platform</a:t>
            </a:r>
            <a:endParaRPr lang="en-US" sz="2000">
              <a:solidFill>
                <a:schemeClr val="accent1"/>
              </a:solidFill>
              <a:cs typeface="Calibri"/>
            </a:endParaRPr>
          </a:p>
        </p:txBody>
      </p:sp>
      <p:pic>
        <p:nvPicPr>
          <p:cNvPr id="11" name="Picture 10" descr="Graphical user interface&#10;&#10;Description automatically generated">
            <a:extLst>
              <a:ext uri="{FF2B5EF4-FFF2-40B4-BE49-F238E27FC236}">
                <a16:creationId xmlns:a16="http://schemas.microsoft.com/office/drawing/2014/main" id="{20CACCF6-C5B8-48EA-BC2F-E6ABAACBBF4E}"/>
              </a:ext>
            </a:extLst>
          </p:cNvPr>
          <p:cNvPicPr>
            <a:picLocks noChangeAspect="1"/>
          </p:cNvPicPr>
          <p:nvPr/>
        </p:nvPicPr>
        <p:blipFill>
          <a:blip r:embed="rId3"/>
          <a:stretch>
            <a:fillRect/>
          </a:stretch>
        </p:blipFill>
        <p:spPr>
          <a:xfrm>
            <a:off x="5157785" y="942975"/>
            <a:ext cx="3343275" cy="3343275"/>
          </a:xfrm>
          <a:prstGeom prst="rect">
            <a:avLst/>
          </a:prstGeom>
          <a:noFill/>
        </p:spPr>
      </p:pic>
    </p:spTree>
    <p:extLst>
      <p:ext uri="{BB962C8B-B14F-4D97-AF65-F5344CB8AC3E}">
        <p14:creationId xmlns:p14="http://schemas.microsoft.com/office/powerpoint/2010/main" val="935319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Didn’t account for member Experience!</a:t>
            </a:r>
            <a:endParaRPr lang="en-US">
              <a:solidFill>
                <a:schemeClr val="accent1"/>
              </a:solidFill>
            </a:endParaRPr>
          </a:p>
        </p:txBody>
      </p:sp>
      <p:sp>
        <p:nvSpPr>
          <p:cNvPr id="4" name="TextBox 3">
            <a:extLst>
              <a:ext uri="{FF2B5EF4-FFF2-40B4-BE49-F238E27FC236}">
                <a16:creationId xmlns:a16="http://schemas.microsoft.com/office/drawing/2014/main" id="{8CB7DDBC-A74A-4490-BC2E-37A18942428E}"/>
              </a:ext>
            </a:extLst>
          </p:cNvPr>
          <p:cNvSpPr txBox="1"/>
          <p:nvPr/>
        </p:nvSpPr>
        <p:spPr>
          <a:xfrm>
            <a:off x="228600" y="919321"/>
            <a:ext cx="7518400" cy="435430"/>
          </a:xfrm>
          <a:prstGeom prst="rect">
            <a:avLst/>
          </a:prstGeom>
          <a:noFill/>
        </p:spPr>
        <p:txBody>
          <a:bodyPr wrap="square" lIns="0" tIns="0" rIns="0" bIns="0" rtlCol="0">
            <a:noAutofit/>
          </a:bodyPr>
          <a:lstStyle/>
          <a:p>
            <a:pPr>
              <a:spcAft>
                <a:spcPts val="450"/>
              </a:spcAft>
            </a:pPr>
            <a:r>
              <a:rPr lang="en-US" sz="2000"/>
              <a:t>Lose a turn!</a:t>
            </a:r>
          </a:p>
        </p:txBody>
      </p:sp>
      <p:pic>
        <p:nvPicPr>
          <p:cNvPr id="5" name="Picture 4">
            <a:extLst>
              <a:ext uri="{FF2B5EF4-FFF2-40B4-BE49-F238E27FC236}">
                <a16:creationId xmlns:a16="http://schemas.microsoft.com/office/drawing/2014/main" id="{1DBD2126-9AD2-EC5A-1752-663390A3EEE1}"/>
              </a:ext>
            </a:extLst>
          </p:cNvPr>
          <p:cNvPicPr>
            <a:picLocks noChangeAspect="1"/>
          </p:cNvPicPr>
          <p:nvPr/>
        </p:nvPicPr>
        <p:blipFill>
          <a:blip r:embed="rId3"/>
          <a:stretch>
            <a:fillRect/>
          </a:stretch>
        </p:blipFill>
        <p:spPr>
          <a:xfrm>
            <a:off x="2168566" y="919321"/>
            <a:ext cx="4806868" cy="3939747"/>
          </a:xfrm>
          <a:prstGeom prst="rect">
            <a:avLst/>
          </a:prstGeom>
        </p:spPr>
      </p:pic>
    </p:spTree>
    <p:extLst>
      <p:ext uri="{BB962C8B-B14F-4D97-AF65-F5344CB8AC3E}">
        <p14:creationId xmlns:p14="http://schemas.microsoft.com/office/powerpoint/2010/main" val="2149367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7E74D3-390D-497E-AD8C-99048FCA7787}"/>
              </a:ext>
            </a:extLst>
          </p:cNvPr>
          <p:cNvSpPr/>
          <p:nvPr/>
        </p:nvSpPr>
        <p:spPr>
          <a:xfrm>
            <a:off x="4709162" y="825190"/>
            <a:ext cx="4206240" cy="3932664"/>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8C9C02-06B6-44D9-976A-84F915551F54}"/>
              </a:ext>
            </a:extLst>
          </p:cNvPr>
          <p:cNvSpPr/>
          <p:nvPr/>
        </p:nvSpPr>
        <p:spPr>
          <a:xfrm>
            <a:off x="228598" y="825190"/>
            <a:ext cx="4206240" cy="393266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6AB70F-F4ED-4FFD-B596-8C3D7E494A30}"/>
              </a:ext>
            </a:extLst>
          </p:cNvPr>
          <p:cNvSpPr txBox="1"/>
          <p:nvPr/>
        </p:nvSpPr>
        <p:spPr>
          <a:xfrm>
            <a:off x="486741" y="1423708"/>
            <a:ext cx="3690976" cy="1758107"/>
          </a:xfrm>
          <a:prstGeom prst="rect">
            <a:avLst/>
          </a:prstGeom>
          <a:noFill/>
        </p:spPr>
        <p:txBody>
          <a:bodyPr wrap="square" lIns="0" tIns="0" rIns="0" bIns="0" rtlCol="0">
            <a:noAutofit/>
          </a:bodyPr>
          <a:lstStyle/>
          <a:p>
            <a:pPr marL="257175" indent="-257175">
              <a:spcAft>
                <a:spcPts val="1200"/>
              </a:spcAft>
              <a:buFont typeface="Arial" panose="020B0604020202020204" pitchFamily="34" charset="0"/>
              <a:buChar char="•"/>
            </a:pPr>
            <a:r>
              <a:rPr lang="en-US"/>
              <a:t>One full day to cover critical topics</a:t>
            </a:r>
          </a:p>
          <a:p>
            <a:pPr marL="257175" indent="-257175">
              <a:spcAft>
                <a:spcPts val="1200"/>
              </a:spcAft>
              <a:buFont typeface="Arial" panose="020B0604020202020204" pitchFamily="34" charset="0"/>
              <a:buChar char="•"/>
            </a:pPr>
            <a:r>
              <a:rPr lang="en-US"/>
              <a:t>Follow-up demos as needed</a:t>
            </a:r>
          </a:p>
        </p:txBody>
      </p:sp>
      <p:sp>
        <p:nvSpPr>
          <p:cNvPr id="8" name="TextBox 7">
            <a:extLst>
              <a:ext uri="{FF2B5EF4-FFF2-40B4-BE49-F238E27FC236}">
                <a16:creationId xmlns:a16="http://schemas.microsoft.com/office/drawing/2014/main" id="{A38BA885-52B6-4120-838B-F458FC46DEB9}"/>
              </a:ext>
            </a:extLst>
          </p:cNvPr>
          <p:cNvSpPr txBox="1"/>
          <p:nvPr/>
        </p:nvSpPr>
        <p:spPr>
          <a:xfrm>
            <a:off x="392149" y="990780"/>
            <a:ext cx="1592766" cy="435429"/>
          </a:xfrm>
          <a:prstGeom prst="rect">
            <a:avLst/>
          </a:prstGeom>
          <a:noFill/>
        </p:spPr>
        <p:txBody>
          <a:bodyPr wrap="square" lIns="0" tIns="0" rIns="0" bIns="0" rtlCol="0">
            <a:noAutofit/>
          </a:bodyPr>
          <a:lstStyle/>
          <a:p>
            <a:r>
              <a:rPr lang="en-US" sz="2000" b="1"/>
              <a:t>In-Person</a:t>
            </a:r>
          </a:p>
        </p:txBody>
      </p:sp>
      <p:sp>
        <p:nvSpPr>
          <p:cNvPr id="5" name="Title 4">
            <a:extLst>
              <a:ext uri="{FF2B5EF4-FFF2-40B4-BE49-F238E27FC236}">
                <a16:creationId xmlns:a16="http://schemas.microsoft.com/office/drawing/2014/main" id="{8DC8BBB6-01A9-469B-AAB9-FB66E503EDFE}"/>
              </a:ext>
            </a:extLst>
          </p:cNvPr>
          <p:cNvSpPr>
            <a:spLocks noGrp="1"/>
          </p:cNvSpPr>
          <p:nvPr>
            <p:ph type="title"/>
          </p:nvPr>
        </p:nvSpPr>
        <p:spPr/>
        <p:txBody>
          <a:bodyPr/>
          <a:lstStyle/>
          <a:p>
            <a:r>
              <a:rPr lang="en-US"/>
              <a:t>Demos: </a:t>
            </a:r>
            <a:r>
              <a:rPr lang="en-US" b="0"/>
              <a:t>In-person vs virtual</a:t>
            </a:r>
          </a:p>
        </p:txBody>
      </p:sp>
      <p:sp>
        <p:nvSpPr>
          <p:cNvPr id="10" name="TextBox 9">
            <a:extLst>
              <a:ext uri="{FF2B5EF4-FFF2-40B4-BE49-F238E27FC236}">
                <a16:creationId xmlns:a16="http://schemas.microsoft.com/office/drawing/2014/main" id="{78849505-1340-4C6D-A45A-737D5BE049E9}"/>
              </a:ext>
            </a:extLst>
          </p:cNvPr>
          <p:cNvSpPr txBox="1"/>
          <p:nvPr/>
        </p:nvSpPr>
        <p:spPr>
          <a:xfrm>
            <a:off x="5028988" y="1423708"/>
            <a:ext cx="3628271" cy="1758107"/>
          </a:xfrm>
          <a:prstGeom prst="rect">
            <a:avLst/>
          </a:prstGeom>
          <a:noFill/>
        </p:spPr>
        <p:txBody>
          <a:bodyPr wrap="square" lIns="0" tIns="0" rIns="0" bIns="0" rtlCol="0">
            <a:noAutofit/>
          </a:bodyPr>
          <a:lstStyle/>
          <a:p>
            <a:pPr marL="257175" indent="-257175">
              <a:spcAft>
                <a:spcPts val="1200"/>
              </a:spcAft>
              <a:buFont typeface="Arial" panose="020B0604020202020204" pitchFamily="34" charset="0"/>
              <a:buChar char="•"/>
            </a:pPr>
            <a:r>
              <a:rPr lang="en-US"/>
              <a:t>One full day with a break</a:t>
            </a:r>
          </a:p>
          <a:p>
            <a:pPr marL="257175" indent="-257175">
              <a:spcAft>
                <a:spcPts val="1200"/>
              </a:spcAft>
              <a:buFont typeface="Arial" panose="020B0604020202020204" pitchFamily="34" charset="0"/>
              <a:buChar char="•"/>
            </a:pPr>
            <a:r>
              <a:rPr lang="en-US"/>
              <a:t>Two half-day demos (either back-to-back or by topic)</a:t>
            </a:r>
          </a:p>
          <a:p>
            <a:pPr marL="257175" indent="-257175">
              <a:spcAft>
                <a:spcPts val="1200"/>
              </a:spcAft>
              <a:buFont typeface="Arial" panose="020B0604020202020204" pitchFamily="34" charset="0"/>
              <a:buChar char="•"/>
            </a:pPr>
            <a:r>
              <a:rPr lang="en-US"/>
              <a:t>AVOID too many short meetings – you need time to focus</a:t>
            </a:r>
          </a:p>
        </p:txBody>
      </p:sp>
      <p:sp>
        <p:nvSpPr>
          <p:cNvPr id="11" name="TextBox 10">
            <a:extLst>
              <a:ext uri="{FF2B5EF4-FFF2-40B4-BE49-F238E27FC236}">
                <a16:creationId xmlns:a16="http://schemas.microsoft.com/office/drawing/2014/main" id="{3A45EF19-F6ED-42BF-B275-41ED2CA5AEA1}"/>
              </a:ext>
            </a:extLst>
          </p:cNvPr>
          <p:cNvSpPr txBox="1"/>
          <p:nvPr/>
        </p:nvSpPr>
        <p:spPr>
          <a:xfrm>
            <a:off x="4934397" y="990780"/>
            <a:ext cx="1592766" cy="435429"/>
          </a:xfrm>
          <a:prstGeom prst="rect">
            <a:avLst/>
          </a:prstGeom>
          <a:noFill/>
        </p:spPr>
        <p:txBody>
          <a:bodyPr wrap="square" lIns="0" tIns="0" rIns="0" bIns="0" rtlCol="0">
            <a:noAutofit/>
          </a:bodyPr>
          <a:lstStyle/>
          <a:p>
            <a:r>
              <a:rPr lang="en-US" sz="2000" b="1"/>
              <a:t>Virtual</a:t>
            </a:r>
          </a:p>
        </p:txBody>
      </p:sp>
    </p:spTree>
    <p:extLst>
      <p:ext uri="{BB962C8B-B14F-4D97-AF65-F5344CB8AC3E}">
        <p14:creationId xmlns:p14="http://schemas.microsoft.com/office/powerpoint/2010/main" val="3077852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F777706-A513-4BFA-ACF6-2B29E950700C}"/>
              </a:ext>
            </a:extLst>
          </p:cNvPr>
          <p:cNvSpPr>
            <a:spLocks noGrp="1"/>
          </p:cNvSpPr>
          <p:nvPr>
            <p:ph type="title"/>
          </p:nvPr>
        </p:nvSpPr>
        <p:spPr/>
        <p:txBody>
          <a:bodyPr/>
          <a:lstStyle/>
          <a:p>
            <a:r>
              <a:rPr lang="en-US"/>
              <a:t>Demos: </a:t>
            </a:r>
            <a:r>
              <a:rPr lang="en-US" b="0"/>
              <a:t>tips for virtual demos</a:t>
            </a:r>
            <a:endParaRPr lang="en-US" sz="2700" b="0"/>
          </a:p>
        </p:txBody>
      </p:sp>
      <p:sp>
        <p:nvSpPr>
          <p:cNvPr id="3" name="TextBox 2">
            <a:extLst>
              <a:ext uri="{FF2B5EF4-FFF2-40B4-BE49-F238E27FC236}">
                <a16:creationId xmlns:a16="http://schemas.microsoft.com/office/drawing/2014/main" id="{1AEF5280-CDD0-45BE-B5B6-045C76D21ADD}"/>
              </a:ext>
            </a:extLst>
          </p:cNvPr>
          <p:cNvSpPr txBox="1"/>
          <p:nvPr/>
        </p:nvSpPr>
        <p:spPr>
          <a:xfrm>
            <a:off x="317193" y="830420"/>
            <a:ext cx="8310614" cy="2482771"/>
          </a:xfrm>
          <a:prstGeom prst="rect">
            <a:avLst/>
          </a:prstGeom>
          <a:noFill/>
        </p:spPr>
        <p:txBody>
          <a:bodyPr wrap="square" lIns="0" tIns="0" rIns="0" bIns="0" rtlCol="0" anchor="t">
            <a:noAutofit/>
          </a:bodyPr>
          <a:lstStyle/>
          <a:p>
            <a:pPr marL="285750" indent="-285750">
              <a:spcAft>
                <a:spcPts val="1200"/>
              </a:spcAft>
              <a:buFont typeface="Arial" panose="020B0604020202020204" pitchFamily="34" charset="0"/>
              <a:buChar char="•"/>
            </a:pPr>
            <a:r>
              <a:rPr lang="en-US" b="1"/>
              <a:t>Pre-Test: </a:t>
            </a:r>
            <a:r>
              <a:rPr lang="en-US"/>
              <a:t>Ask vendors to join 15 minutes early to test access</a:t>
            </a:r>
          </a:p>
          <a:p>
            <a:pPr marL="285750" indent="-285750">
              <a:spcAft>
                <a:spcPts val="1200"/>
              </a:spcAft>
              <a:buFont typeface="Arial" panose="020B0604020202020204" pitchFamily="34" charset="0"/>
              <a:buChar char="•"/>
            </a:pPr>
            <a:r>
              <a:rPr lang="en-US" b="1"/>
              <a:t>Record: </a:t>
            </a:r>
            <a:r>
              <a:rPr lang="en-US"/>
              <a:t>Will vendors allow you to record and share? </a:t>
            </a:r>
            <a:endParaRPr lang="en-US">
              <a:cs typeface="Calibri"/>
            </a:endParaRPr>
          </a:p>
          <a:p>
            <a:pPr marL="285750" indent="-285750">
              <a:spcAft>
                <a:spcPts val="1200"/>
              </a:spcAft>
              <a:buFont typeface="Arial" panose="020B0604020202020204" pitchFamily="34" charset="0"/>
              <a:buChar char="•"/>
            </a:pPr>
            <a:r>
              <a:rPr lang="en-US" b="1"/>
              <a:t>Ground Rules: </a:t>
            </a:r>
            <a:endParaRPr lang="en-US" b="1">
              <a:cs typeface="Calibri"/>
            </a:endParaRPr>
          </a:p>
          <a:p>
            <a:pPr marL="742950" lvl="1" indent="-285750">
              <a:spcAft>
                <a:spcPts val="1200"/>
              </a:spcAft>
              <a:buFont typeface="Arial" panose="020B0604020202020204" pitchFamily="34" charset="0"/>
              <a:buChar char="•"/>
            </a:pPr>
            <a:r>
              <a:rPr lang="en-US"/>
              <a:t>Identify a staff member to manage the schedule and give a 10-minute notice before a section’s ending time</a:t>
            </a:r>
            <a:endParaRPr lang="en-US">
              <a:cs typeface="Calibri"/>
            </a:endParaRPr>
          </a:p>
          <a:p>
            <a:pPr marL="742950" lvl="1" indent="-285750">
              <a:spcAft>
                <a:spcPts val="1200"/>
              </a:spcAft>
              <a:buFont typeface="Arial" panose="020B0604020202020204" pitchFamily="34" charset="0"/>
              <a:buChar char="•"/>
            </a:pPr>
            <a:r>
              <a:rPr lang="en-US"/>
              <a:t>Once demo begins, staff will mute and turn off their camera to focus on the demo (okay for vendors to do same)</a:t>
            </a:r>
            <a:endParaRPr lang="en-US">
              <a:cs typeface="Calibri"/>
            </a:endParaRPr>
          </a:p>
          <a:p>
            <a:pPr marL="742950" lvl="1" indent="-285750">
              <a:spcAft>
                <a:spcPts val="1200"/>
              </a:spcAft>
              <a:buFont typeface="Arial" panose="020B0604020202020204" pitchFamily="34" charset="0"/>
              <a:buChar char="•"/>
            </a:pPr>
            <a:r>
              <a:rPr lang="en-US"/>
              <a:t>Use virtual chat feature to submit questions for vendor</a:t>
            </a:r>
            <a:endParaRPr lang="en-US">
              <a:cs typeface="Calibri"/>
            </a:endParaRPr>
          </a:p>
          <a:p>
            <a:pPr marL="285750" indent="-285750">
              <a:lnSpc>
                <a:spcPct val="150000"/>
              </a:lnSpc>
              <a:buFont typeface="Arial" panose="020B0604020202020204" pitchFamily="34" charset="0"/>
              <a:buChar char="•"/>
            </a:pPr>
            <a:endParaRPr lang="en-US"/>
          </a:p>
          <a:p>
            <a:pPr marL="285750" indent="-285750">
              <a:lnSpc>
                <a:spcPct val="150000"/>
              </a:lnSpc>
              <a:buFont typeface="Arial" panose="020B0604020202020204" pitchFamily="34" charset="0"/>
              <a:buChar char="•"/>
            </a:pPr>
            <a:endParaRPr lang="en-US"/>
          </a:p>
        </p:txBody>
      </p:sp>
    </p:spTree>
    <p:extLst>
      <p:ext uri="{BB962C8B-B14F-4D97-AF65-F5344CB8AC3E}">
        <p14:creationId xmlns:p14="http://schemas.microsoft.com/office/powerpoint/2010/main" val="3545795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4C00B-EFB1-4ED3-99C0-DF0773B405CF}"/>
              </a:ext>
            </a:extLst>
          </p:cNvPr>
          <p:cNvSpPr/>
          <p:nvPr/>
        </p:nvSpPr>
        <p:spPr>
          <a:xfrm>
            <a:off x="4709162" y="1507010"/>
            <a:ext cx="4206240" cy="3149244"/>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7C8C9D-7CD6-4744-B191-E28A33A90F56}"/>
              </a:ext>
            </a:extLst>
          </p:cNvPr>
          <p:cNvSpPr/>
          <p:nvPr/>
        </p:nvSpPr>
        <p:spPr>
          <a:xfrm>
            <a:off x="228598" y="1507010"/>
            <a:ext cx="4206240" cy="314924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Evaluating </a:t>
            </a:r>
            <a:r>
              <a:rPr lang="en-US" err="1">
                <a:solidFill>
                  <a:schemeClr val="tx1"/>
                </a:solidFill>
              </a:rPr>
              <a:t>DEmos</a:t>
            </a:r>
            <a:endParaRPr lang="en-US">
              <a:solidFill>
                <a:schemeClr val="accent1"/>
              </a:solidFill>
            </a:endParaRPr>
          </a:p>
        </p:txBody>
      </p:sp>
      <p:sp>
        <p:nvSpPr>
          <p:cNvPr id="5" name="TextBox 4">
            <a:extLst>
              <a:ext uri="{FF2B5EF4-FFF2-40B4-BE49-F238E27FC236}">
                <a16:creationId xmlns:a16="http://schemas.microsoft.com/office/drawing/2014/main" id="{6778B267-18DC-45F7-88F5-1E3720D0CB4F}"/>
              </a:ext>
            </a:extLst>
          </p:cNvPr>
          <p:cNvSpPr txBox="1"/>
          <p:nvPr/>
        </p:nvSpPr>
        <p:spPr>
          <a:xfrm>
            <a:off x="723901" y="2190168"/>
            <a:ext cx="3710936" cy="2369132"/>
          </a:xfrm>
          <a:prstGeom prst="rect">
            <a:avLst/>
          </a:prstGeom>
          <a:noFill/>
        </p:spPr>
        <p:txBody>
          <a:bodyPr wrap="square" lIns="0" tIns="0" rIns="0" bIns="0" rtlCol="0" anchor="t">
            <a:noAutofit/>
          </a:bodyPr>
          <a:lstStyle/>
          <a:p>
            <a:pPr marL="342900" indent="-342900">
              <a:spcAft>
                <a:spcPts val="1200"/>
              </a:spcAft>
              <a:buFont typeface="Arial" panose="020B0604020202020204" pitchFamily="34" charset="0"/>
              <a:buChar char="•"/>
            </a:pPr>
            <a:r>
              <a:rPr lang="en-US"/>
              <a:t>KISS</a:t>
            </a:r>
          </a:p>
          <a:p>
            <a:pPr marL="342900" indent="-342900">
              <a:spcAft>
                <a:spcPts val="1200"/>
              </a:spcAft>
              <a:buFont typeface="Arial" panose="020B0604020202020204" pitchFamily="34" charset="0"/>
              <a:buChar char="•"/>
            </a:pPr>
            <a:r>
              <a:rPr lang="en-US"/>
              <a:t>Survey after each demo</a:t>
            </a:r>
            <a:endParaRPr lang="en-US">
              <a:cs typeface="Calibri"/>
            </a:endParaRPr>
          </a:p>
          <a:p>
            <a:pPr marL="342900" indent="-342900">
              <a:spcAft>
                <a:spcPts val="1200"/>
              </a:spcAft>
              <a:buFont typeface="Arial" panose="020B0604020202020204" pitchFamily="34" charset="0"/>
              <a:buChar char="•"/>
            </a:pPr>
            <a:r>
              <a:rPr lang="en-US"/>
              <a:t>Focus on differentiating factors</a:t>
            </a:r>
            <a:endParaRPr lang="en-US">
              <a:cs typeface="Calibri"/>
            </a:endParaRPr>
          </a:p>
          <a:p>
            <a:pPr marL="800100" lvl="1" indent="-342900">
              <a:spcAft>
                <a:spcPts val="1200"/>
              </a:spcAft>
              <a:buFont typeface="Arial" panose="020B0604020202020204" pitchFamily="34" charset="0"/>
              <a:buChar char="•"/>
            </a:pPr>
            <a:r>
              <a:rPr lang="en-US"/>
              <a:t>E.g. customer experience, reporting, workflow tools, number of clicks</a:t>
            </a:r>
            <a:endParaRPr lang="en-US">
              <a:cs typeface="Calibri"/>
            </a:endParaRPr>
          </a:p>
        </p:txBody>
      </p:sp>
      <p:sp>
        <p:nvSpPr>
          <p:cNvPr id="4" name="TextBox 3">
            <a:extLst>
              <a:ext uri="{FF2B5EF4-FFF2-40B4-BE49-F238E27FC236}">
                <a16:creationId xmlns:a16="http://schemas.microsoft.com/office/drawing/2014/main" id="{8CB7DDBC-A74A-4490-BC2E-37A18942428E}"/>
              </a:ext>
            </a:extLst>
          </p:cNvPr>
          <p:cNvSpPr txBox="1"/>
          <p:nvPr/>
        </p:nvSpPr>
        <p:spPr>
          <a:xfrm>
            <a:off x="469900" y="1754737"/>
            <a:ext cx="4279900" cy="435430"/>
          </a:xfrm>
          <a:prstGeom prst="rect">
            <a:avLst/>
          </a:prstGeom>
          <a:noFill/>
        </p:spPr>
        <p:txBody>
          <a:bodyPr wrap="square" lIns="0" tIns="0" rIns="0" bIns="0" rtlCol="0">
            <a:noAutofit/>
          </a:bodyPr>
          <a:lstStyle/>
          <a:p>
            <a:r>
              <a:rPr lang="en-US" sz="2000"/>
              <a:t>Create a ‘Scoring Sheet’ for Staff</a:t>
            </a:r>
          </a:p>
        </p:txBody>
      </p:sp>
      <p:sp>
        <p:nvSpPr>
          <p:cNvPr id="6" name="TextBox 5">
            <a:extLst>
              <a:ext uri="{FF2B5EF4-FFF2-40B4-BE49-F238E27FC236}">
                <a16:creationId xmlns:a16="http://schemas.microsoft.com/office/drawing/2014/main" id="{CA359CEE-F307-4E0C-9CEC-4F86BDA38745}"/>
              </a:ext>
            </a:extLst>
          </p:cNvPr>
          <p:cNvSpPr txBox="1"/>
          <p:nvPr/>
        </p:nvSpPr>
        <p:spPr>
          <a:xfrm>
            <a:off x="5245101" y="2190168"/>
            <a:ext cx="3474724" cy="1592232"/>
          </a:xfrm>
          <a:prstGeom prst="rect">
            <a:avLst/>
          </a:prstGeom>
          <a:noFill/>
        </p:spPr>
        <p:txBody>
          <a:bodyPr wrap="square" lIns="0" tIns="0" rIns="0" bIns="0" rtlCol="0">
            <a:noAutofit/>
          </a:bodyPr>
          <a:lstStyle/>
          <a:p>
            <a:pPr marL="342900" indent="-342900">
              <a:spcAft>
                <a:spcPts val="1200"/>
              </a:spcAft>
              <a:buFont typeface="Arial" panose="020B0604020202020204" pitchFamily="34" charset="0"/>
              <a:buChar char="•"/>
            </a:pPr>
            <a:r>
              <a:rPr lang="en-US"/>
              <a:t>Score the vendor and submit right after the demo</a:t>
            </a:r>
          </a:p>
          <a:p>
            <a:pPr marL="342900" indent="-342900">
              <a:spcAft>
                <a:spcPts val="1200"/>
              </a:spcAft>
              <a:buFont typeface="Arial" panose="020B0604020202020204" pitchFamily="34" charset="0"/>
              <a:buChar char="•"/>
            </a:pPr>
            <a:r>
              <a:rPr lang="en-US"/>
              <a:t>Identify follow-up</a:t>
            </a:r>
          </a:p>
          <a:p>
            <a:pPr marL="342900" indent="-342900">
              <a:spcAft>
                <a:spcPts val="1200"/>
              </a:spcAft>
              <a:buFont typeface="Arial" panose="020B0604020202020204" pitchFamily="34" charset="0"/>
              <a:buChar char="•"/>
            </a:pPr>
            <a:r>
              <a:rPr lang="en-US"/>
              <a:t>Decide to keep or reject (remember that this is a SELECTION)</a:t>
            </a:r>
          </a:p>
          <a:p>
            <a:pPr marL="342900" indent="-342900">
              <a:spcAft>
                <a:spcPts val="1200"/>
              </a:spcAft>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864C8C97-E1C1-4D0F-BE61-F3D75D177F3D}"/>
              </a:ext>
            </a:extLst>
          </p:cNvPr>
          <p:cNvSpPr txBox="1"/>
          <p:nvPr/>
        </p:nvSpPr>
        <p:spPr>
          <a:xfrm>
            <a:off x="4991100" y="1754737"/>
            <a:ext cx="3454400" cy="435430"/>
          </a:xfrm>
          <a:prstGeom prst="rect">
            <a:avLst/>
          </a:prstGeom>
          <a:noFill/>
        </p:spPr>
        <p:txBody>
          <a:bodyPr wrap="square" lIns="0" tIns="0" rIns="0" bIns="0" rtlCol="0">
            <a:noAutofit/>
          </a:bodyPr>
          <a:lstStyle/>
          <a:p>
            <a:r>
              <a:rPr lang="en-US" sz="2000"/>
              <a:t>Debrief Immediately</a:t>
            </a:r>
          </a:p>
        </p:txBody>
      </p:sp>
      <p:sp>
        <p:nvSpPr>
          <p:cNvPr id="8" name="TextBox 7">
            <a:extLst>
              <a:ext uri="{FF2B5EF4-FFF2-40B4-BE49-F238E27FC236}">
                <a16:creationId xmlns:a16="http://schemas.microsoft.com/office/drawing/2014/main" id="{07707BE4-572A-484C-9B37-1D961DE4FFCF}"/>
              </a:ext>
            </a:extLst>
          </p:cNvPr>
          <p:cNvSpPr txBox="1"/>
          <p:nvPr/>
        </p:nvSpPr>
        <p:spPr>
          <a:xfrm>
            <a:off x="228600" y="919321"/>
            <a:ext cx="7518400" cy="435430"/>
          </a:xfrm>
          <a:prstGeom prst="rect">
            <a:avLst/>
          </a:prstGeom>
          <a:noFill/>
        </p:spPr>
        <p:txBody>
          <a:bodyPr wrap="square" lIns="0" tIns="0" rIns="0" bIns="0" rtlCol="0">
            <a:noAutofit/>
          </a:bodyPr>
          <a:lstStyle/>
          <a:p>
            <a:r>
              <a:rPr lang="en-US" sz="2000"/>
              <a:t>Don’t get distracted in notes. Focus on performance of key scenarios.</a:t>
            </a:r>
          </a:p>
        </p:txBody>
      </p:sp>
    </p:spTree>
    <p:extLst>
      <p:ext uri="{BB962C8B-B14F-4D97-AF65-F5344CB8AC3E}">
        <p14:creationId xmlns:p14="http://schemas.microsoft.com/office/powerpoint/2010/main" val="1133330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08A0-881D-4826-8916-BE6F802D92C8}"/>
              </a:ext>
            </a:extLst>
          </p:cNvPr>
          <p:cNvSpPr>
            <a:spLocks noGrp="1"/>
          </p:cNvSpPr>
          <p:nvPr>
            <p:ph type="title"/>
          </p:nvPr>
        </p:nvSpPr>
        <p:spPr/>
        <p:txBody>
          <a:bodyPr anchor="t">
            <a:normAutofit/>
          </a:bodyPr>
          <a:lstStyle/>
          <a:p>
            <a:r>
              <a:rPr lang="en-US"/>
              <a:t>Should I Include staff feedback that’s incomplete?</a:t>
            </a:r>
          </a:p>
        </p:txBody>
      </p:sp>
      <p:grpSp>
        <p:nvGrpSpPr>
          <p:cNvPr id="23" name="Group 22">
            <a:extLst>
              <a:ext uri="{FF2B5EF4-FFF2-40B4-BE49-F238E27FC236}">
                <a16:creationId xmlns:a16="http://schemas.microsoft.com/office/drawing/2014/main" id="{B2427DC4-643D-43D9-9FC2-140FF528B3C7}"/>
              </a:ext>
            </a:extLst>
          </p:cNvPr>
          <p:cNvGrpSpPr/>
          <p:nvPr/>
        </p:nvGrpSpPr>
        <p:grpSpPr>
          <a:xfrm>
            <a:off x="1329891" y="1365363"/>
            <a:ext cx="6484219" cy="3093168"/>
            <a:chOff x="1101290" y="1179513"/>
            <a:chExt cx="6484219" cy="3093168"/>
          </a:xfrm>
        </p:grpSpPr>
        <p:grpSp>
          <p:nvGrpSpPr>
            <p:cNvPr id="22" name="Group 21">
              <a:extLst>
                <a:ext uri="{FF2B5EF4-FFF2-40B4-BE49-F238E27FC236}">
                  <a16:creationId xmlns:a16="http://schemas.microsoft.com/office/drawing/2014/main" id="{498833A1-E620-4252-8BAA-FD7A631834CA}"/>
                </a:ext>
              </a:extLst>
            </p:cNvPr>
            <p:cNvGrpSpPr/>
            <p:nvPr/>
          </p:nvGrpSpPr>
          <p:grpSpPr>
            <a:xfrm>
              <a:off x="4604259" y="1179513"/>
              <a:ext cx="2981250" cy="3093168"/>
              <a:chOff x="4604259" y="1179513"/>
              <a:chExt cx="2981250" cy="3093168"/>
            </a:xfrm>
          </p:grpSpPr>
          <p:sp>
            <p:nvSpPr>
              <p:cNvPr id="10" name="Freeform: Shape 9">
                <a:extLst>
                  <a:ext uri="{FF2B5EF4-FFF2-40B4-BE49-F238E27FC236}">
                    <a16:creationId xmlns:a16="http://schemas.microsoft.com/office/drawing/2014/main" id="{165FAD8F-0EED-4BAD-BA4E-D682123F335C}"/>
                  </a:ext>
                </a:extLst>
              </p:cNvPr>
              <p:cNvSpPr/>
              <p:nvPr/>
            </p:nvSpPr>
            <p:spPr>
              <a:xfrm>
                <a:off x="4604259" y="3552681"/>
                <a:ext cx="2981250" cy="720000"/>
              </a:xfrm>
              <a:custGeom>
                <a:avLst/>
                <a:gdLst>
                  <a:gd name="connsiteX0" fmla="*/ 0 w 2981250"/>
                  <a:gd name="connsiteY0" fmla="*/ 0 h 720000"/>
                  <a:gd name="connsiteX1" fmla="*/ 2981250 w 2981250"/>
                  <a:gd name="connsiteY1" fmla="*/ 0 h 720000"/>
                  <a:gd name="connsiteX2" fmla="*/ 2981250 w 2981250"/>
                  <a:gd name="connsiteY2" fmla="*/ 720000 h 720000"/>
                  <a:gd name="connsiteX3" fmla="*/ 0 w 2981250"/>
                  <a:gd name="connsiteY3" fmla="*/ 720000 h 720000"/>
                  <a:gd name="connsiteX4" fmla="*/ 0 w 29812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250" h="720000">
                    <a:moveTo>
                      <a:pt x="0" y="0"/>
                    </a:moveTo>
                    <a:lnTo>
                      <a:pt x="2981250" y="0"/>
                    </a:lnTo>
                    <a:lnTo>
                      <a:pt x="29812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No</a:t>
                </a:r>
              </a:p>
            </p:txBody>
          </p:sp>
          <p:grpSp>
            <p:nvGrpSpPr>
              <p:cNvPr id="19" name="Group 18">
                <a:extLst>
                  <a:ext uri="{FF2B5EF4-FFF2-40B4-BE49-F238E27FC236}">
                    <a16:creationId xmlns:a16="http://schemas.microsoft.com/office/drawing/2014/main" id="{B4D8DD77-99A7-416E-9BE7-F8DFC8369272}"/>
                  </a:ext>
                </a:extLst>
              </p:cNvPr>
              <p:cNvGrpSpPr/>
              <p:nvPr/>
            </p:nvGrpSpPr>
            <p:grpSpPr>
              <a:xfrm>
                <a:off x="5029224" y="1179513"/>
                <a:ext cx="2131321" cy="2131321"/>
                <a:chOff x="4737443" y="1003522"/>
                <a:chExt cx="2131321" cy="2131321"/>
              </a:xfrm>
            </p:grpSpPr>
            <p:sp>
              <p:nvSpPr>
                <p:cNvPr id="13" name="Oval 12">
                  <a:extLst>
                    <a:ext uri="{FF2B5EF4-FFF2-40B4-BE49-F238E27FC236}">
                      <a16:creationId xmlns:a16="http://schemas.microsoft.com/office/drawing/2014/main" id="{3C2C1DFD-C1CA-4FDD-8E82-6A13F1827B8A}"/>
                    </a:ext>
                  </a:extLst>
                </p:cNvPr>
                <p:cNvSpPr/>
                <p:nvPr/>
              </p:nvSpPr>
              <p:spPr>
                <a:xfrm>
                  <a:off x="4737443" y="1003522"/>
                  <a:ext cx="2131321" cy="21313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lose with solid fill">
                  <a:extLst>
                    <a:ext uri="{FF2B5EF4-FFF2-40B4-BE49-F238E27FC236}">
                      <a16:creationId xmlns:a16="http://schemas.microsoft.com/office/drawing/2014/main" id="{58A742A5-1D08-4DF1-B1E6-0975D3A863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5903" y="1611982"/>
                  <a:ext cx="914400" cy="914400"/>
                </a:xfrm>
                <a:prstGeom prst="rect">
                  <a:avLst/>
                </a:prstGeom>
              </p:spPr>
            </p:pic>
          </p:grpSp>
        </p:grpSp>
        <p:grpSp>
          <p:nvGrpSpPr>
            <p:cNvPr id="21" name="Group 20">
              <a:extLst>
                <a:ext uri="{FF2B5EF4-FFF2-40B4-BE49-F238E27FC236}">
                  <a16:creationId xmlns:a16="http://schemas.microsoft.com/office/drawing/2014/main" id="{C9559836-F14E-43DF-B325-880B4ADDD3BB}"/>
                </a:ext>
              </a:extLst>
            </p:cNvPr>
            <p:cNvGrpSpPr/>
            <p:nvPr/>
          </p:nvGrpSpPr>
          <p:grpSpPr>
            <a:xfrm>
              <a:off x="1101290" y="1179513"/>
              <a:ext cx="2981250" cy="3093168"/>
              <a:chOff x="1101290" y="1179513"/>
              <a:chExt cx="2981250" cy="3093168"/>
            </a:xfrm>
          </p:grpSpPr>
          <p:sp>
            <p:nvSpPr>
              <p:cNvPr id="7" name="Freeform: Shape 6">
                <a:extLst>
                  <a:ext uri="{FF2B5EF4-FFF2-40B4-BE49-F238E27FC236}">
                    <a16:creationId xmlns:a16="http://schemas.microsoft.com/office/drawing/2014/main" id="{3CA66840-4560-4907-A5EB-DCB4B3BEF737}"/>
                  </a:ext>
                </a:extLst>
              </p:cNvPr>
              <p:cNvSpPr/>
              <p:nvPr/>
            </p:nvSpPr>
            <p:spPr>
              <a:xfrm>
                <a:off x="1101290" y="3552681"/>
                <a:ext cx="2981250" cy="720000"/>
              </a:xfrm>
              <a:custGeom>
                <a:avLst/>
                <a:gdLst>
                  <a:gd name="connsiteX0" fmla="*/ 0 w 2981250"/>
                  <a:gd name="connsiteY0" fmla="*/ 0 h 720000"/>
                  <a:gd name="connsiteX1" fmla="*/ 2981250 w 2981250"/>
                  <a:gd name="connsiteY1" fmla="*/ 0 h 720000"/>
                  <a:gd name="connsiteX2" fmla="*/ 2981250 w 2981250"/>
                  <a:gd name="connsiteY2" fmla="*/ 720000 h 720000"/>
                  <a:gd name="connsiteX3" fmla="*/ 0 w 2981250"/>
                  <a:gd name="connsiteY3" fmla="*/ 720000 h 720000"/>
                  <a:gd name="connsiteX4" fmla="*/ 0 w 29812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250" h="720000">
                    <a:moveTo>
                      <a:pt x="0" y="0"/>
                    </a:moveTo>
                    <a:lnTo>
                      <a:pt x="2981250" y="0"/>
                    </a:lnTo>
                    <a:lnTo>
                      <a:pt x="29812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Yes</a:t>
                </a:r>
              </a:p>
            </p:txBody>
          </p:sp>
          <p:grpSp>
            <p:nvGrpSpPr>
              <p:cNvPr id="20" name="Group 19">
                <a:extLst>
                  <a:ext uri="{FF2B5EF4-FFF2-40B4-BE49-F238E27FC236}">
                    <a16:creationId xmlns:a16="http://schemas.microsoft.com/office/drawing/2014/main" id="{8BEC7923-A05F-41FC-8F46-C87B1FD55F9B}"/>
                  </a:ext>
                </a:extLst>
              </p:cNvPr>
              <p:cNvGrpSpPr/>
              <p:nvPr/>
            </p:nvGrpSpPr>
            <p:grpSpPr>
              <a:xfrm>
                <a:off x="1526255" y="1179513"/>
                <a:ext cx="2131321" cy="2131321"/>
                <a:chOff x="1509472" y="1063083"/>
                <a:chExt cx="2131321" cy="2131321"/>
              </a:xfrm>
            </p:grpSpPr>
            <p:sp>
              <p:nvSpPr>
                <p:cNvPr id="12" name="Oval 11">
                  <a:extLst>
                    <a:ext uri="{FF2B5EF4-FFF2-40B4-BE49-F238E27FC236}">
                      <a16:creationId xmlns:a16="http://schemas.microsoft.com/office/drawing/2014/main" id="{8419A80C-8D16-4882-B139-13D28E80ED5E}"/>
                    </a:ext>
                  </a:extLst>
                </p:cNvPr>
                <p:cNvSpPr/>
                <p:nvPr/>
              </p:nvSpPr>
              <p:spPr>
                <a:xfrm>
                  <a:off x="1509472" y="1063083"/>
                  <a:ext cx="2131321" cy="21313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8" name="Graphic 17" descr="Checkmark with solid fill">
                  <a:extLst>
                    <a:ext uri="{FF2B5EF4-FFF2-40B4-BE49-F238E27FC236}">
                      <a16:creationId xmlns:a16="http://schemas.microsoft.com/office/drawing/2014/main" id="{D10DEF50-E0C9-426B-BB67-D66843A783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7932" y="1671543"/>
                  <a:ext cx="914400" cy="914400"/>
                </a:xfrm>
                <a:prstGeom prst="rect">
                  <a:avLst/>
                </a:prstGeom>
              </p:spPr>
            </p:pic>
          </p:grpSp>
        </p:grpSp>
      </p:grpSp>
    </p:spTree>
    <p:extLst>
      <p:ext uri="{BB962C8B-B14F-4D97-AF65-F5344CB8AC3E}">
        <p14:creationId xmlns:p14="http://schemas.microsoft.com/office/powerpoint/2010/main" val="3339588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F777706-A513-4BFA-ACF6-2B29E950700C}"/>
              </a:ext>
            </a:extLst>
          </p:cNvPr>
          <p:cNvSpPr>
            <a:spLocks noGrp="1"/>
          </p:cNvSpPr>
          <p:nvPr>
            <p:ph type="title"/>
          </p:nvPr>
        </p:nvSpPr>
        <p:spPr/>
        <p:txBody>
          <a:bodyPr/>
          <a:lstStyle/>
          <a:p>
            <a:r>
              <a:rPr lang="en-US"/>
              <a:t>Can you eliminate 1 vendor?</a:t>
            </a:r>
            <a:endParaRPr lang="en-US" sz="2700" b="0"/>
          </a:p>
        </p:txBody>
      </p:sp>
      <p:pic>
        <p:nvPicPr>
          <p:cNvPr id="4" name="Picture 3" descr="A picture containing text, room, gambling house&#10;&#10;Description automatically generated">
            <a:extLst>
              <a:ext uri="{FF2B5EF4-FFF2-40B4-BE49-F238E27FC236}">
                <a16:creationId xmlns:a16="http://schemas.microsoft.com/office/drawing/2014/main" id="{875A9A43-F571-4855-AF90-DB42302A393B}"/>
              </a:ext>
            </a:extLst>
          </p:cNvPr>
          <p:cNvPicPr>
            <a:picLocks noChangeAspect="1"/>
          </p:cNvPicPr>
          <p:nvPr/>
        </p:nvPicPr>
        <p:blipFill>
          <a:blip r:embed="rId3"/>
          <a:stretch>
            <a:fillRect/>
          </a:stretch>
        </p:blipFill>
        <p:spPr>
          <a:xfrm>
            <a:off x="5244775" y="919320"/>
            <a:ext cx="3527906" cy="3527906"/>
          </a:xfrm>
          <a:prstGeom prst="rect">
            <a:avLst/>
          </a:prstGeom>
        </p:spPr>
      </p:pic>
      <p:sp>
        <p:nvSpPr>
          <p:cNvPr id="6" name="TextBox 5">
            <a:extLst>
              <a:ext uri="{FF2B5EF4-FFF2-40B4-BE49-F238E27FC236}">
                <a16:creationId xmlns:a16="http://schemas.microsoft.com/office/drawing/2014/main" id="{65FFB717-7546-47DA-BA53-65964C948AD5}"/>
              </a:ext>
            </a:extLst>
          </p:cNvPr>
          <p:cNvSpPr txBox="1"/>
          <p:nvPr/>
        </p:nvSpPr>
        <p:spPr>
          <a:xfrm>
            <a:off x="228599" y="919320"/>
            <a:ext cx="4504766" cy="1895597"/>
          </a:xfrm>
          <a:prstGeom prst="rect">
            <a:avLst/>
          </a:prstGeom>
          <a:noFill/>
        </p:spPr>
        <p:txBody>
          <a:bodyPr wrap="square" lIns="0" tIns="0" rIns="0" bIns="0" rtlCol="0">
            <a:noAutofit/>
          </a:bodyPr>
          <a:lstStyle/>
          <a:p>
            <a:pPr>
              <a:lnSpc>
                <a:spcPct val="150000"/>
              </a:lnSpc>
              <a:spcAft>
                <a:spcPts val="1200"/>
              </a:spcAft>
            </a:pPr>
            <a:r>
              <a:rPr lang="en-US" sz="2000"/>
              <a:t>Don’t forget, this is a selection to identify </a:t>
            </a:r>
            <a:r>
              <a:rPr lang="en-US" sz="2000" b="1"/>
              <a:t>one</a:t>
            </a:r>
            <a:r>
              <a:rPr lang="en-US" sz="2000"/>
              <a:t> vendor. </a:t>
            </a:r>
          </a:p>
          <a:p>
            <a:pPr>
              <a:lnSpc>
                <a:spcPct val="150000"/>
              </a:lnSpc>
              <a:spcAft>
                <a:spcPts val="1200"/>
              </a:spcAft>
            </a:pPr>
            <a:r>
              <a:rPr lang="en-US" sz="2000"/>
              <a:t>It’s easier to compare two proposals, so consider eliminating a vendor after demos. </a:t>
            </a:r>
          </a:p>
        </p:txBody>
      </p:sp>
    </p:spTree>
    <p:extLst>
      <p:ext uri="{BB962C8B-B14F-4D97-AF65-F5344CB8AC3E}">
        <p14:creationId xmlns:p14="http://schemas.microsoft.com/office/powerpoint/2010/main" val="3898229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EE5A-C113-3F53-3310-7F698B6A80B8}"/>
              </a:ext>
            </a:extLst>
          </p:cNvPr>
          <p:cNvSpPr>
            <a:spLocks noGrp="1"/>
          </p:cNvSpPr>
          <p:nvPr>
            <p:ph type="title"/>
          </p:nvPr>
        </p:nvSpPr>
        <p:spPr/>
        <p:txBody>
          <a:bodyPr/>
          <a:lstStyle/>
          <a:p>
            <a:r>
              <a:rPr lang="en-US">
                <a:cs typeface="Calibri"/>
              </a:rPr>
              <a:t>Send RFP – ASK for a Proposal</a:t>
            </a:r>
            <a:endParaRPr lang="en-US"/>
          </a:p>
        </p:txBody>
      </p:sp>
      <p:pic>
        <p:nvPicPr>
          <p:cNvPr id="5" name="Picture 4">
            <a:extLst>
              <a:ext uri="{FF2B5EF4-FFF2-40B4-BE49-F238E27FC236}">
                <a16:creationId xmlns:a16="http://schemas.microsoft.com/office/drawing/2014/main" id="{28F76C1C-F978-9B6E-A002-310E6A52F5A7}"/>
              </a:ext>
            </a:extLst>
          </p:cNvPr>
          <p:cNvPicPr>
            <a:picLocks noChangeAspect="1"/>
          </p:cNvPicPr>
          <p:nvPr/>
        </p:nvPicPr>
        <p:blipFill rotWithShape="1">
          <a:blip r:embed="rId2"/>
          <a:srcRect t="16189" b="5703"/>
          <a:stretch/>
        </p:blipFill>
        <p:spPr>
          <a:xfrm>
            <a:off x="1310357" y="845821"/>
            <a:ext cx="6523285" cy="3916680"/>
          </a:xfrm>
          <a:prstGeom prst="rect">
            <a:avLst/>
          </a:prstGeom>
        </p:spPr>
      </p:pic>
    </p:spTree>
    <p:extLst>
      <p:ext uri="{BB962C8B-B14F-4D97-AF65-F5344CB8AC3E}">
        <p14:creationId xmlns:p14="http://schemas.microsoft.com/office/powerpoint/2010/main" val="4128253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F777706-A513-4BFA-ACF6-2B29E950700C}"/>
              </a:ext>
            </a:extLst>
          </p:cNvPr>
          <p:cNvSpPr>
            <a:spLocks noGrp="1"/>
          </p:cNvSpPr>
          <p:nvPr>
            <p:ph type="title"/>
          </p:nvPr>
        </p:nvSpPr>
        <p:spPr/>
        <p:txBody>
          <a:bodyPr/>
          <a:lstStyle/>
          <a:p>
            <a:r>
              <a:rPr lang="en-US"/>
              <a:t>Release the RFP and then….</a:t>
            </a:r>
            <a:endParaRPr lang="en-US" sz="2700" b="0"/>
          </a:p>
        </p:txBody>
      </p:sp>
      <p:sp>
        <p:nvSpPr>
          <p:cNvPr id="3" name="TextBox 2">
            <a:extLst>
              <a:ext uri="{FF2B5EF4-FFF2-40B4-BE49-F238E27FC236}">
                <a16:creationId xmlns:a16="http://schemas.microsoft.com/office/drawing/2014/main" id="{1AEF5280-CDD0-45BE-B5B6-045C76D21ADD}"/>
              </a:ext>
            </a:extLst>
          </p:cNvPr>
          <p:cNvSpPr txBox="1"/>
          <p:nvPr/>
        </p:nvSpPr>
        <p:spPr>
          <a:xfrm>
            <a:off x="317193" y="830420"/>
            <a:ext cx="3587133" cy="2482771"/>
          </a:xfrm>
          <a:prstGeom prst="rect">
            <a:avLst/>
          </a:prstGeom>
          <a:noFill/>
        </p:spPr>
        <p:txBody>
          <a:bodyPr wrap="square" lIns="0" tIns="0" rIns="0" bIns="0" rtlCol="0">
            <a:noAutofit/>
          </a:bodyPr>
          <a:lstStyle/>
          <a:p>
            <a:pPr marL="285750" indent="-285750">
              <a:lnSpc>
                <a:spcPct val="150000"/>
              </a:lnSpc>
              <a:buFont typeface="Arial" panose="020B0604020202020204" pitchFamily="34" charset="0"/>
              <a:buChar char="•"/>
            </a:pPr>
            <a:r>
              <a:rPr lang="it-IT"/>
              <a:t>Update selection criteria</a:t>
            </a:r>
          </a:p>
          <a:p>
            <a:pPr marL="285750" indent="-285750">
              <a:lnSpc>
                <a:spcPct val="150000"/>
              </a:lnSpc>
              <a:buFont typeface="Arial" panose="020B0604020202020204" pitchFamily="34" charset="0"/>
              <a:buChar char="•"/>
            </a:pPr>
            <a:r>
              <a:rPr lang="it-IT"/>
              <a:t>Define reference questions</a:t>
            </a:r>
          </a:p>
        </p:txBody>
      </p:sp>
      <p:pic>
        <p:nvPicPr>
          <p:cNvPr id="4" name="Picture 3" descr="Chart&#10;&#10;Description automatically generated">
            <a:extLst>
              <a:ext uri="{FF2B5EF4-FFF2-40B4-BE49-F238E27FC236}">
                <a16:creationId xmlns:a16="http://schemas.microsoft.com/office/drawing/2014/main" id="{FB0B2500-87EE-9EE2-124F-B30C400B9DB6}"/>
              </a:ext>
            </a:extLst>
          </p:cNvPr>
          <p:cNvPicPr>
            <a:picLocks noChangeAspect="1"/>
          </p:cNvPicPr>
          <p:nvPr/>
        </p:nvPicPr>
        <p:blipFill>
          <a:blip r:embed="rId3"/>
          <a:stretch>
            <a:fillRect/>
          </a:stretch>
        </p:blipFill>
        <p:spPr>
          <a:xfrm>
            <a:off x="4406334" y="934415"/>
            <a:ext cx="3768597" cy="3768597"/>
          </a:xfrm>
          <a:prstGeom prst="rect">
            <a:avLst/>
          </a:prstGeom>
        </p:spPr>
      </p:pic>
    </p:spTree>
    <p:extLst>
      <p:ext uri="{BB962C8B-B14F-4D97-AF65-F5344CB8AC3E}">
        <p14:creationId xmlns:p14="http://schemas.microsoft.com/office/powerpoint/2010/main" val="34566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F9CCB4-701B-988A-8FFD-B35DCE5CEF84}"/>
              </a:ext>
            </a:extLst>
          </p:cNvPr>
          <p:cNvSpPr>
            <a:spLocks noGrp="1"/>
          </p:cNvSpPr>
          <p:nvPr>
            <p:ph type="title"/>
          </p:nvPr>
        </p:nvSpPr>
        <p:spPr/>
        <p:txBody>
          <a:bodyPr/>
          <a:lstStyle/>
          <a:p>
            <a:r>
              <a:rPr lang="en-US"/>
              <a:t>Agenda</a:t>
            </a:r>
          </a:p>
        </p:txBody>
      </p:sp>
      <p:sp>
        <p:nvSpPr>
          <p:cNvPr id="5" name="Content Placeholder 4">
            <a:extLst>
              <a:ext uri="{FF2B5EF4-FFF2-40B4-BE49-F238E27FC236}">
                <a16:creationId xmlns:a16="http://schemas.microsoft.com/office/drawing/2014/main" id="{D1F5F9E1-BBEE-3432-5BCE-30AA732EEB3A}"/>
              </a:ext>
            </a:extLst>
          </p:cNvPr>
          <p:cNvSpPr>
            <a:spLocks noGrp="1"/>
          </p:cNvSpPr>
          <p:nvPr>
            <p:ph sz="quarter" idx="10"/>
          </p:nvPr>
        </p:nvSpPr>
        <p:spPr>
          <a:xfrm>
            <a:off x="228600" y="686265"/>
            <a:ext cx="8686800" cy="4151795"/>
          </a:xfrm>
        </p:spPr>
        <p:txBody>
          <a:bodyPr vert="horz" lIns="0" tIns="0" rIns="0" bIns="0" rtlCol="0" anchor="t">
            <a:noAutofit/>
          </a:bodyPr>
          <a:lstStyle/>
          <a:p>
            <a:r>
              <a:rPr lang="en-US" sz="1800">
                <a:latin typeface="Calibri"/>
                <a:ea typeface="Calibri" panose="020F0502020204030204" pitchFamily="34" charset="0"/>
                <a:cs typeface="Calibri"/>
              </a:rPr>
              <a:t>Manage the Change for People</a:t>
            </a:r>
          </a:p>
          <a:p>
            <a:pPr marL="457200" lvl="1" indent="-285750">
              <a:lnSpc>
                <a:spcPct val="107000"/>
              </a:lnSpc>
              <a:spcBef>
                <a:spcPts val="0"/>
              </a:spcBef>
              <a:spcAft>
                <a:spcPts val="800"/>
              </a:spcAft>
              <a:buClr>
                <a:srgbClr val="003B5C"/>
              </a:buClr>
              <a:buFont typeface="Arial,Sans-Serif"/>
              <a:buChar char="•"/>
            </a:pPr>
            <a:r>
              <a:rPr lang="en-US" sz="1400">
                <a:latin typeface="Calibri"/>
                <a:ea typeface="Calibri" panose="020F0502020204030204" pitchFamily="34" charset="0"/>
                <a:cs typeface="Calibri"/>
              </a:rPr>
              <a:t>Establish a foundation for change</a:t>
            </a:r>
          </a:p>
          <a:p>
            <a:pPr marL="0" marR="0">
              <a:lnSpc>
                <a:spcPct val="107000"/>
              </a:lnSpc>
              <a:spcBef>
                <a:spcPts val="0"/>
              </a:spcBef>
              <a:spcAft>
                <a:spcPts val="800"/>
              </a:spcAft>
            </a:pPr>
            <a:r>
              <a:rPr lang="en-US" sz="1800">
                <a:effectLst/>
                <a:latin typeface="Calibri"/>
                <a:ea typeface="Calibri" panose="020F0502020204030204" pitchFamily="34" charset="0"/>
                <a:cs typeface="Times New Roman"/>
              </a:rPr>
              <a:t>System Selection 101</a:t>
            </a:r>
            <a:endParaRPr lang="en-US">
              <a:latin typeface="Calibri"/>
              <a:cs typeface="Times New Roman"/>
            </a:endParaRPr>
          </a:p>
          <a:p>
            <a:pPr marL="457200" lvl="1" indent="-285750">
              <a:lnSpc>
                <a:spcPct val="107000"/>
              </a:lnSpc>
              <a:spcBef>
                <a:spcPts val="0"/>
              </a:spcBef>
              <a:spcAft>
                <a:spcPts val="800"/>
              </a:spcAft>
              <a:buFont typeface="Arial" panose="020B0604020202020204" pitchFamily="34" charset="0"/>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Essential Selection Steps: What is critical vs. nice to have?</a:t>
            </a:r>
          </a:p>
          <a:p>
            <a:pPr marL="457200" lvl="1" indent="-285750">
              <a:lnSpc>
                <a:spcPct val="107000"/>
              </a:lnSpc>
              <a:spcBef>
                <a:spcPts val="0"/>
              </a:spcBef>
              <a:spcAft>
                <a:spcPts val="800"/>
              </a:spcAft>
              <a:buFont typeface="Arial" panose="020B0604020202020204" pitchFamily="34" charset="0"/>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Tools: Discuss and test tools to help develop the selection documents (charter, RFP, review, etc.)</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System Selection Details</a:t>
            </a:r>
          </a:p>
          <a:p>
            <a:pPr marL="457200" lvl="1" indent="-285750">
              <a:lnSpc>
                <a:spcPct val="107000"/>
              </a:lnSpc>
              <a:spcBef>
                <a:spcPts val="0"/>
              </a:spcBef>
              <a:spcAft>
                <a:spcPts val="800"/>
              </a:spcAft>
              <a:buFont typeface="Arial" panose="020B0604020202020204" pitchFamily="34" charset="0"/>
              <a:buChar char="•"/>
            </a:pPr>
            <a:r>
              <a:rPr lang="en-US" sz="1400">
                <a:latin typeface="Calibri" panose="020F0502020204030204" pitchFamily="34" charset="0"/>
                <a:cs typeface="Times New Roman" panose="02020603050405020304" pitchFamily="18" charset="0"/>
              </a:rPr>
              <a:t>Business Processes: What do you need to consider, define, and adjust NOW versus during the Implementation Phase?</a:t>
            </a:r>
          </a:p>
          <a:p>
            <a:pPr marL="457200" lvl="1" indent="-285750">
              <a:lnSpc>
                <a:spcPct val="107000"/>
              </a:lnSpc>
              <a:spcBef>
                <a:spcPts val="0"/>
              </a:spcBef>
              <a:spcAft>
                <a:spcPts val="800"/>
              </a:spcAft>
              <a:buFont typeface="Arial" panose="020B0604020202020204" pitchFamily="34" charset="0"/>
              <a:buChar char="•"/>
            </a:pPr>
            <a:r>
              <a:rPr lang="en-US" sz="1400">
                <a:latin typeface="Calibri" panose="020F0502020204030204" pitchFamily="34" charset="0"/>
                <a:cs typeface="Times New Roman" panose="02020603050405020304" pitchFamily="18" charset="0"/>
              </a:rPr>
              <a:t>Requirements: Review several approaches to develop and share business requirements</a:t>
            </a:r>
          </a:p>
          <a:p>
            <a:pPr marL="457200" lvl="1" indent="-285750">
              <a:lnSpc>
                <a:spcPct val="107000"/>
              </a:lnSpc>
              <a:spcBef>
                <a:spcPts val="0"/>
              </a:spcBef>
              <a:spcAft>
                <a:spcPts val="800"/>
              </a:spcAft>
              <a:buFont typeface="Arial" panose="020B0604020202020204" pitchFamily="34" charset="0"/>
              <a:buChar char="•"/>
            </a:pPr>
            <a:r>
              <a:rPr lang="en-US" sz="1400">
                <a:latin typeface="Calibri" panose="020F0502020204030204" pitchFamily="34" charset="0"/>
                <a:cs typeface="Times New Roman" panose="02020603050405020304" pitchFamily="18" charset="0"/>
              </a:rPr>
              <a:t>Selection Decisions: How do you evaluate RFPs, compare prices, and select a vendor?</a:t>
            </a:r>
          </a:p>
          <a:p>
            <a:pPr marL="457200" lvl="1" indent="-285750">
              <a:lnSpc>
                <a:spcPct val="107000"/>
              </a:lnSpc>
              <a:spcBef>
                <a:spcPts val="0"/>
              </a:spcBef>
              <a:spcAft>
                <a:spcPts val="800"/>
              </a:spcAft>
              <a:buFont typeface="Arial" panose="020B0604020202020204" pitchFamily="34" charset="0"/>
              <a:buChar char="•"/>
            </a:pPr>
            <a:r>
              <a:rPr lang="en-US" sz="1400">
                <a:latin typeface="Calibri" panose="020F0502020204030204" pitchFamily="34" charset="0"/>
                <a:cs typeface="Times New Roman" panose="02020603050405020304" pitchFamily="18" charset="0"/>
              </a:rPr>
              <a:t>Contracts: What should associations consider to augment the legal review?</a:t>
            </a:r>
          </a:p>
          <a:p>
            <a:pPr lvl="1"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Requirements Speed Round</a:t>
            </a:r>
          </a:p>
          <a:p>
            <a:pPr marL="457200" lvl="1" indent="-285750">
              <a:lnSpc>
                <a:spcPct val="107000"/>
              </a:lnSpc>
              <a:spcBef>
                <a:spcPts val="0"/>
              </a:spcBef>
              <a:spcAft>
                <a:spcPts val="800"/>
              </a:spcAft>
              <a:buFont typeface="Arial" panose="020B0604020202020204" pitchFamily="34" charset="0"/>
              <a:buChar char="•"/>
            </a:pPr>
            <a:endParaRPr lang="en-US" sz="1800">
              <a:cs typeface="Times New Roman"/>
            </a:endParaRPr>
          </a:p>
        </p:txBody>
      </p:sp>
    </p:spTree>
    <p:extLst>
      <p:ext uri="{BB962C8B-B14F-4D97-AF65-F5344CB8AC3E}">
        <p14:creationId xmlns:p14="http://schemas.microsoft.com/office/powerpoint/2010/main" val="726542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B594-9BFF-9BA0-A829-733B8692165E}"/>
              </a:ext>
            </a:extLst>
          </p:cNvPr>
          <p:cNvSpPr>
            <a:spLocks noGrp="1"/>
          </p:cNvSpPr>
          <p:nvPr>
            <p:ph type="title"/>
          </p:nvPr>
        </p:nvSpPr>
        <p:spPr/>
        <p:txBody>
          <a:bodyPr/>
          <a:lstStyle/>
          <a:p>
            <a:r>
              <a:rPr lang="en-US">
                <a:cs typeface="Calibri"/>
              </a:rPr>
              <a:t>Selection </a:t>
            </a:r>
            <a:r>
              <a:rPr lang="en-US" err="1">
                <a:cs typeface="Calibri"/>
              </a:rPr>
              <a:t>MountaiNS</a:t>
            </a:r>
            <a:endParaRPr lang="en-US"/>
          </a:p>
        </p:txBody>
      </p:sp>
      <p:pic>
        <p:nvPicPr>
          <p:cNvPr id="5" name="Picture 4">
            <a:extLst>
              <a:ext uri="{FF2B5EF4-FFF2-40B4-BE49-F238E27FC236}">
                <a16:creationId xmlns:a16="http://schemas.microsoft.com/office/drawing/2014/main" id="{C78989AD-7215-D374-28BB-DD8CBE5E1DDA}"/>
              </a:ext>
            </a:extLst>
          </p:cNvPr>
          <p:cNvPicPr>
            <a:picLocks noChangeAspect="1"/>
          </p:cNvPicPr>
          <p:nvPr/>
        </p:nvPicPr>
        <p:blipFill rotWithShape="1">
          <a:blip r:embed="rId2"/>
          <a:srcRect l="4099" t="12154"/>
          <a:stretch/>
        </p:blipFill>
        <p:spPr>
          <a:xfrm>
            <a:off x="735157" y="891539"/>
            <a:ext cx="7673686" cy="3829239"/>
          </a:xfrm>
          <a:prstGeom prst="rect">
            <a:avLst/>
          </a:prstGeom>
        </p:spPr>
      </p:pic>
    </p:spTree>
    <p:extLst>
      <p:ext uri="{BB962C8B-B14F-4D97-AF65-F5344CB8AC3E}">
        <p14:creationId xmlns:p14="http://schemas.microsoft.com/office/powerpoint/2010/main" val="368135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9E75-D99C-E709-5BA1-F0DDC07A3EF1}"/>
              </a:ext>
            </a:extLst>
          </p:cNvPr>
          <p:cNvSpPr>
            <a:spLocks noGrp="1"/>
          </p:cNvSpPr>
          <p:nvPr>
            <p:ph type="title"/>
          </p:nvPr>
        </p:nvSpPr>
        <p:spPr/>
        <p:txBody>
          <a:bodyPr/>
          <a:lstStyle/>
          <a:p>
            <a:r>
              <a:rPr lang="en-US"/>
              <a:t>Proposal Package</a:t>
            </a:r>
          </a:p>
        </p:txBody>
      </p:sp>
      <p:sp>
        <p:nvSpPr>
          <p:cNvPr id="3" name="Content Placeholder 2">
            <a:extLst>
              <a:ext uri="{FF2B5EF4-FFF2-40B4-BE49-F238E27FC236}">
                <a16:creationId xmlns:a16="http://schemas.microsoft.com/office/drawing/2014/main" id="{583915B7-3278-53FD-2D62-22D4D989517A}"/>
              </a:ext>
            </a:extLst>
          </p:cNvPr>
          <p:cNvSpPr>
            <a:spLocks noGrp="1"/>
          </p:cNvSpPr>
          <p:nvPr>
            <p:ph sz="quarter" idx="10"/>
          </p:nvPr>
        </p:nvSpPr>
        <p:spPr>
          <a:xfrm>
            <a:off x="228600" y="942975"/>
            <a:ext cx="8686800" cy="3829915"/>
          </a:xfrm>
        </p:spPr>
        <p:txBody>
          <a:bodyPr vert="horz" lIns="0" tIns="0" rIns="0" bIns="0" rtlCol="0" anchor="t">
            <a:noAutofit/>
          </a:bodyPr>
          <a:lstStyle/>
          <a:p>
            <a:pPr marL="342900" indent="-342900">
              <a:buFont typeface="Arial" panose="020B0604020202020204" pitchFamily="34" charset="0"/>
              <a:buChar char="•"/>
            </a:pPr>
            <a:r>
              <a:rPr lang="en-US"/>
              <a:t>Master Services Agreement (MSA)</a:t>
            </a:r>
          </a:p>
          <a:p>
            <a:pPr marL="342900" indent="-342900">
              <a:buFont typeface="Arial" panose="020B0604020202020204" pitchFamily="34" charset="0"/>
              <a:buChar char="•"/>
            </a:pPr>
            <a:r>
              <a:rPr lang="en-US"/>
              <a:t>Vendor Overview</a:t>
            </a:r>
            <a:endParaRPr lang="en-US">
              <a:cs typeface="Calibri"/>
            </a:endParaRPr>
          </a:p>
          <a:p>
            <a:pPr marL="342900" indent="-342900">
              <a:buFont typeface="Arial" panose="020B0604020202020204" pitchFamily="34" charset="0"/>
              <a:buChar char="•"/>
            </a:pPr>
            <a:r>
              <a:rPr lang="en-US"/>
              <a:t>Response to Requirements</a:t>
            </a:r>
            <a:endParaRPr lang="en-US">
              <a:cs typeface="Calibri"/>
            </a:endParaRPr>
          </a:p>
          <a:p>
            <a:pPr marL="514350" lvl="1" indent="-342900">
              <a:buFont typeface="Arial" panose="020B0604020202020204" pitchFamily="34" charset="0"/>
              <a:buChar char="•"/>
            </a:pPr>
            <a:r>
              <a:rPr lang="en-US"/>
              <a:t>Written</a:t>
            </a:r>
            <a:endParaRPr lang="en-US">
              <a:cs typeface="Calibri"/>
            </a:endParaRPr>
          </a:p>
          <a:p>
            <a:pPr marL="514350" lvl="1" indent="-342900">
              <a:buFont typeface="Arial" panose="020B0604020202020204" pitchFamily="34" charset="0"/>
              <a:buChar char="•"/>
            </a:pPr>
            <a:r>
              <a:rPr lang="en-US"/>
              <a:t>Excel List</a:t>
            </a:r>
            <a:endParaRPr lang="en-US">
              <a:cs typeface="Calibri"/>
            </a:endParaRPr>
          </a:p>
          <a:p>
            <a:pPr marL="342900" indent="-342900">
              <a:buFont typeface="Arial" panose="020B0604020202020204" pitchFamily="34" charset="0"/>
              <a:buChar char="•"/>
            </a:pPr>
            <a:r>
              <a:rPr lang="en-US"/>
              <a:t>Proposal Cost ‘Investment’</a:t>
            </a:r>
            <a:endParaRPr lang="en-US">
              <a:cs typeface="Calibri"/>
            </a:endParaRPr>
          </a:p>
          <a:p>
            <a:pPr marL="514350" lvl="1" indent="-342900">
              <a:buFont typeface="Arial" panose="020B0604020202020204" pitchFamily="34" charset="0"/>
              <a:buChar char="•"/>
            </a:pPr>
            <a:r>
              <a:rPr lang="en-US"/>
              <a:t>Licensing, Hosting</a:t>
            </a:r>
            <a:endParaRPr lang="en-US">
              <a:cs typeface="Calibri"/>
            </a:endParaRPr>
          </a:p>
          <a:p>
            <a:pPr marL="514350" lvl="1" indent="-342900">
              <a:buFont typeface="Arial" panose="020B0604020202020204" pitchFamily="34" charset="0"/>
              <a:buChar char="•"/>
            </a:pPr>
            <a:r>
              <a:rPr lang="en-US"/>
              <a:t>Implementation </a:t>
            </a:r>
            <a:endParaRPr lang="en-US">
              <a:cs typeface="Calibri"/>
            </a:endParaRPr>
          </a:p>
        </p:txBody>
      </p:sp>
    </p:spTree>
    <p:extLst>
      <p:ext uri="{BB962C8B-B14F-4D97-AF65-F5344CB8AC3E}">
        <p14:creationId xmlns:p14="http://schemas.microsoft.com/office/powerpoint/2010/main" val="3285609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Scoring the proposals</a:t>
            </a:r>
            <a:endParaRPr lang="en-US">
              <a:solidFill>
                <a:schemeClr val="accent1"/>
              </a:solidFill>
            </a:endParaRPr>
          </a:p>
        </p:txBody>
      </p:sp>
      <p:sp>
        <p:nvSpPr>
          <p:cNvPr id="5" name="TextBox 4">
            <a:extLst>
              <a:ext uri="{FF2B5EF4-FFF2-40B4-BE49-F238E27FC236}">
                <a16:creationId xmlns:a16="http://schemas.microsoft.com/office/drawing/2014/main" id="{6778B267-18DC-45F7-88F5-1E3720D0CB4F}"/>
              </a:ext>
            </a:extLst>
          </p:cNvPr>
          <p:cNvSpPr txBox="1"/>
          <p:nvPr/>
        </p:nvSpPr>
        <p:spPr>
          <a:xfrm>
            <a:off x="482600" y="1354752"/>
            <a:ext cx="5390494" cy="1592232"/>
          </a:xfrm>
          <a:prstGeom prst="rect">
            <a:avLst/>
          </a:prstGeom>
          <a:noFill/>
        </p:spPr>
        <p:txBody>
          <a:bodyPr wrap="square" lIns="0" tIns="0" rIns="0" bIns="0" rtlCol="0">
            <a:noAutofit/>
          </a:bodyPr>
          <a:lstStyle/>
          <a:p>
            <a:pPr marL="342900" indent="-342900">
              <a:lnSpc>
                <a:spcPct val="150000"/>
              </a:lnSpc>
              <a:spcAft>
                <a:spcPts val="450"/>
              </a:spcAft>
              <a:buFont typeface="Arial" panose="020B0604020202020204" pitchFamily="34" charset="0"/>
              <a:buChar char="•"/>
            </a:pPr>
            <a:r>
              <a:rPr lang="en-US"/>
              <a:t>Reference Check Feedback</a:t>
            </a:r>
          </a:p>
          <a:p>
            <a:pPr marL="342900" indent="-342900">
              <a:lnSpc>
                <a:spcPct val="150000"/>
              </a:lnSpc>
              <a:spcAft>
                <a:spcPts val="450"/>
              </a:spcAft>
              <a:buFont typeface="Arial" panose="020B0604020202020204" pitchFamily="34" charset="0"/>
              <a:buChar char="•"/>
            </a:pPr>
            <a:r>
              <a:rPr lang="en-US"/>
              <a:t>System Functionality</a:t>
            </a:r>
          </a:p>
          <a:p>
            <a:pPr marL="342900" indent="-342900">
              <a:lnSpc>
                <a:spcPct val="150000"/>
              </a:lnSpc>
              <a:spcAft>
                <a:spcPts val="450"/>
              </a:spcAft>
              <a:buFont typeface="Arial" panose="020B0604020202020204" pitchFamily="34" charset="0"/>
              <a:buChar char="•"/>
            </a:pPr>
            <a:r>
              <a:rPr lang="en-US"/>
              <a:t>Vendor Implementation Approach</a:t>
            </a:r>
          </a:p>
          <a:p>
            <a:pPr marL="342900" indent="-342900">
              <a:lnSpc>
                <a:spcPct val="150000"/>
              </a:lnSpc>
              <a:spcAft>
                <a:spcPts val="450"/>
              </a:spcAft>
              <a:buFont typeface="Arial" panose="020B0604020202020204" pitchFamily="34" charset="0"/>
              <a:buChar char="•"/>
            </a:pPr>
            <a:r>
              <a:rPr lang="en-US"/>
              <a:t>Vendor Resources</a:t>
            </a:r>
          </a:p>
          <a:p>
            <a:pPr marL="342900" indent="-342900">
              <a:lnSpc>
                <a:spcPct val="150000"/>
              </a:lnSpc>
              <a:spcAft>
                <a:spcPts val="450"/>
              </a:spcAft>
              <a:buFont typeface="Arial" panose="020B0604020202020204" pitchFamily="34" charset="0"/>
              <a:buChar char="•"/>
            </a:pPr>
            <a:r>
              <a:rPr lang="en-US"/>
              <a:t>Cost</a:t>
            </a:r>
          </a:p>
          <a:p>
            <a:pPr marL="342900" indent="-342900">
              <a:lnSpc>
                <a:spcPct val="150000"/>
              </a:lnSpc>
              <a:spcAft>
                <a:spcPts val="450"/>
              </a:spcAft>
              <a:buFont typeface="Arial" panose="020B0604020202020204" pitchFamily="34" charset="0"/>
              <a:buChar char="•"/>
            </a:pPr>
            <a:r>
              <a:rPr lang="en-US"/>
              <a:t>Member and Staff Experiences</a:t>
            </a:r>
          </a:p>
        </p:txBody>
      </p:sp>
      <p:sp>
        <p:nvSpPr>
          <p:cNvPr id="4" name="TextBox 3">
            <a:extLst>
              <a:ext uri="{FF2B5EF4-FFF2-40B4-BE49-F238E27FC236}">
                <a16:creationId xmlns:a16="http://schemas.microsoft.com/office/drawing/2014/main" id="{8CB7DDBC-A74A-4490-BC2E-37A18942428E}"/>
              </a:ext>
            </a:extLst>
          </p:cNvPr>
          <p:cNvSpPr txBox="1"/>
          <p:nvPr/>
        </p:nvSpPr>
        <p:spPr>
          <a:xfrm>
            <a:off x="228600" y="919321"/>
            <a:ext cx="7150100" cy="435430"/>
          </a:xfrm>
          <a:prstGeom prst="rect">
            <a:avLst/>
          </a:prstGeom>
          <a:noFill/>
        </p:spPr>
        <p:txBody>
          <a:bodyPr wrap="square" lIns="0" tIns="0" rIns="0" bIns="0" rtlCol="0">
            <a:noAutofit/>
          </a:bodyPr>
          <a:lstStyle/>
          <a:p>
            <a:r>
              <a:rPr lang="en-US" sz="2000"/>
              <a:t>Don’t make this too hard – focus on key elements that are essential</a:t>
            </a:r>
          </a:p>
          <a:p>
            <a:endParaRPr lang="en-US" sz="2000"/>
          </a:p>
        </p:txBody>
      </p:sp>
      <p:pic>
        <p:nvPicPr>
          <p:cNvPr id="6" name="Picture 5" descr="Graphical user interface, application, icon&#10;&#10;Description automatically generated">
            <a:extLst>
              <a:ext uri="{FF2B5EF4-FFF2-40B4-BE49-F238E27FC236}">
                <a16:creationId xmlns:a16="http://schemas.microsoft.com/office/drawing/2014/main" id="{81966F98-351C-44F6-B16D-E49B79504AAA}"/>
              </a:ext>
            </a:extLst>
          </p:cNvPr>
          <p:cNvPicPr>
            <a:picLocks noChangeAspect="1"/>
          </p:cNvPicPr>
          <p:nvPr/>
        </p:nvPicPr>
        <p:blipFill>
          <a:blip r:embed="rId3"/>
          <a:stretch>
            <a:fillRect/>
          </a:stretch>
        </p:blipFill>
        <p:spPr>
          <a:xfrm>
            <a:off x="5252864" y="1415035"/>
            <a:ext cx="3191088" cy="3191088"/>
          </a:xfrm>
          <a:prstGeom prst="rect">
            <a:avLst/>
          </a:prstGeom>
        </p:spPr>
      </p:pic>
    </p:spTree>
    <p:extLst>
      <p:ext uri="{BB962C8B-B14F-4D97-AF65-F5344CB8AC3E}">
        <p14:creationId xmlns:p14="http://schemas.microsoft.com/office/powerpoint/2010/main" val="2654307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514E-018A-4F03-801B-79FC68861DE8}"/>
              </a:ext>
            </a:extLst>
          </p:cNvPr>
          <p:cNvSpPr>
            <a:spLocks noGrp="1"/>
          </p:cNvSpPr>
          <p:nvPr>
            <p:ph type="title"/>
          </p:nvPr>
        </p:nvSpPr>
        <p:spPr/>
        <p:txBody>
          <a:bodyPr/>
          <a:lstStyle/>
          <a:p>
            <a:r>
              <a:rPr lang="en-US"/>
              <a:t>Handout: </a:t>
            </a:r>
            <a:r>
              <a:rPr lang="en" b="0">
                <a:sym typeface="Avenir"/>
              </a:rPr>
              <a:t>Compare Vendors (cost and functionality)</a:t>
            </a:r>
            <a:br>
              <a:rPr lang="en" b="0" u="sng">
                <a:solidFill>
                  <a:schemeClr val="hlink"/>
                </a:solidFill>
                <a:latin typeface="Calibri" panose="020F0502020204030204" pitchFamily="34" charset="0"/>
                <a:ea typeface="Avenir"/>
                <a:cs typeface="Calibri" panose="020F0502020204030204" pitchFamily="34" charset="0"/>
                <a:sym typeface="Avenir"/>
              </a:rPr>
            </a:br>
            <a:endParaRPr lang="en-US" b="0"/>
          </a:p>
        </p:txBody>
      </p:sp>
      <p:pic>
        <p:nvPicPr>
          <p:cNvPr id="4" name="Content Placeholder 3">
            <a:extLst>
              <a:ext uri="{FF2B5EF4-FFF2-40B4-BE49-F238E27FC236}">
                <a16:creationId xmlns:a16="http://schemas.microsoft.com/office/drawing/2014/main" id="{F558CFA5-14C4-4038-856D-0E2C13255291}"/>
              </a:ext>
            </a:extLst>
          </p:cNvPr>
          <p:cNvPicPr>
            <a:picLocks noGrp="1" noChangeAspect="1"/>
          </p:cNvPicPr>
          <p:nvPr>
            <p:ph sz="quarter" idx="10"/>
          </p:nvPr>
        </p:nvPicPr>
        <p:blipFill>
          <a:blip r:embed="rId2"/>
          <a:stretch>
            <a:fillRect/>
          </a:stretch>
        </p:blipFill>
        <p:spPr>
          <a:xfrm>
            <a:off x="2818009" y="863600"/>
            <a:ext cx="3507981" cy="3924182"/>
          </a:xfrm>
          <a:prstGeom prst="rect">
            <a:avLst/>
          </a:prstGeom>
        </p:spPr>
      </p:pic>
    </p:spTree>
    <p:extLst>
      <p:ext uri="{BB962C8B-B14F-4D97-AF65-F5344CB8AC3E}">
        <p14:creationId xmlns:p14="http://schemas.microsoft.com/office/powerpoint/2010/main" val="2582422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budget</a:t>
            </a:r>
            <a:endParaRPr lang="en-US">
              <a:solidFill>
                <a:schemeClr val="accent1"/>
              </a:solidFill>
            </a:endParaRPr>
          </a:p>
        </p:txBody>
      </p:sp>
      <p:sp>
        <p:nvSpPr>
          <p:cNvPr id="5" name="TextBox 4">
            <a:extLst>
              <a:ext uri="{FF2B5EF4-FFF2-40B4-BE49-F238E27FC236}">
                <a16:creationId xmlns:a16="http://schemas.microsoft.com/office/drawing/2014/main" id="{6778B267-18DC-45F7-88F5-1E3720D0CB4F}"/>
              </a:ext>
            </a:extLst>
          </p:cNvPr>
          <p:cNvSpPr txBox="1"/>
          <p:nvPr/>
        </p:nvSpPr>
        <p:spPr>
          <a:xfrm>
            <a:off x="482600" y="2050468"/>
            <a:ext cx="3911601" cy="1592232"/>
          </a:xfrm>
          <a:prstGeom prst="rect">
            <a:avLst/>
          </a:prstGeom>
          <a:noFill/>
        </p:spPr>
        <p:txBody>
          <a:bodyPr wrap="square" lIns="0" tIns="0" rIns="0" bIns="0" rtlCol="0">
            <a:noAutofit/>
          </a:bodyPr>
          <a:lstStyle/>
          <a:p>
            <a:pPr marL="342900" indent="-342900">
              <a:lnSpc>
                <a:spcPct val="150000"/>
              </a:lnSpc>
              <a:spcAft>
                <a:spcPts val="450"/>
              </a:spcAft>
              <a:buFont typeface="Arial" panose="020B0604020202020204" pitchFamily="34" charset="0"/>
              <a:buChar char="•"/>
            </a:pPr>
            <a:r>
              <a:rPr lang="en-US"/>
              <a:t>1% of IT budget</a:t>
            </a:r>
          </a:p>
          <a:p>
            <a:pPr marL="342900" indent="-342900">
              <a:lnSpc>
                <a:spcPct val="150000"/>
              </a:lnSpc>
              <a:spcAft>
                <a:spcPts val="450"/>
              </a:spcAft>
              <a:buFont typeface="Arial" panose="020B0604020202020204" pitchFamily="34" charset="0"/>
              <a:buChar char="•"/>
            </a:pPr>
            <a:r>
              <a:rPr lang="en-US"/>
              <a:t>$ per staff person</a:t>
            </a:r>
          </a:p>
          <a:p>
            <a:pPr marL="342900" indent="-342900">
              <a:lnSpc>
                <a:spcPct val="150000"/>
              </a:lnSpc>
              <a:spcAft>
                <a:spcPts val="450"/>
              </a:spcAft>
              <a:buFont typeface="Arial" panose="020B0604020202020204" pitchFamily="34" charset="0"/>
              <a:buChar char="•"/>
            </a:pPr>
            <a:r>
              <a:rPr lang="en-US"/>
              <a:t>Implementation (one time)</a:t>
            </a:r>
          </a:p>
          <a:p>
            <a:pPr marL="342900" indent="-342900">
              <a:lnSpc>
                <a:spcPct val="150000"/>
              </a:lnSpc>
              <a:spcAft>
                <a:spcPts val="450"/>
              </a:spcAft>
              <a:buFont typeface="Arial" panose="020B0604020202020204" pitchFamily="34" charset="0"/>
              <a:buChar char="•"/>
            </a:pPr>
            <a:r>
              <a:rPr lang="en-US"/>
              <a:t>Recurring Costs (licensing &amp; environment)</a:t>
            </a:r>
          </a:p>
        </p:txBody>
      </p:sp>
      <p:sp>
        <p:nvSpPr>
          <p:cNvPr id="4" name="TextBox 3">
            <a:extLst>
              <a:ext uri="{FF2B5EF4-FFF2-40B4-BE49-F238E27FC236}">
                <a16:creationId xmlns:a16="http://schemas.microsoft.com/office/drawing/2014/main" id="{8CB7DDBC-A74A-4490-BC2E-37A18942428E}"/>
              </a:ext>
            </a:extLst>
          </p:cNvPr>
          <p:cNvSpPr txBox="1"/>
          <p:nvPr/>
        </p:nvSpPr>
        <p:spPr>
          <a:xfrm>
            <a:off x="228600" y="1615037"/>
            <a:ext cx="4279900" cy="435430"/>
          </a:xfrm>
          <a:prstGeom prst="rect">
            <a:avLst/>
          </a:prstGeom>
          <a:noFill/>
        </p:spPr>
        <p:txBody>
          <a:bodyPr wrap="square" lIns="0" tIns="0" rIns="0" bIns="0" rtlCol="0">
            <a:noAutofit/>
          </a:bodyPr>
          <a:lstStyle/>
          <a:p>
            <a:r>
              <a:rPr lang="en-US" sz="2000"/>
              <a:t>What is a good budget?</a:t>
            </a:r>
          </a:p>
        </p:txBody>
      </p:sp>
      <p:sp>
        <p:nvSpPr>
          <p:cNvPr id="6" name="TextBox 5">
            <a:extLst>
              <a:ext uri="{FF2B5EF4-FFF2-40B4-BE49-F238E27FC236}">
                <a16:creationId xmlns:a16="http://schemas.microsoft.com/office/drawing/2014/main" id="{CA359CEE-F307-4E0C-9CEC-4F86BDA38745}"/>
              </a:ext>
            </a:extLst>
          </p:cNvPr>
          <p:cNvSpPr txBox="1"/>
          <p:nvPr/>
        </p:nvSpPr>
        <p:spPr>
          <a:xfrm>
            <a:off x="4292600" y="2050468"/>
            <a:ext cx="3911601" cy="1592232"/>
          </a:xfrm>
          <a:prstGeom prst="rect">
            <a:avLst/>
          </a:prstGeom>
          <a:noFill/>
        </p:spPr>
        <p:txBody>
          <a:bodyPr wrap="square" lIns="0" tIns="0" rIns="0" bIns="0" rtlCol="0">
            <a:noAutofit/>
          </a:bodyPr>
          <a:lstStyle/>
          <a:p>
            <a:pPr marL="342900" indent="-342900">
              <a:lnSpc>
                <a:spcPct val="150000"/>
              </a:lnSpc>
              <a:spcAft>
                <a:spcPts val="450"/>
              </a:spcAft>
              <a:buFont typeface="Arial" panose="020B0604020202020204" pitchFamily="34" charset="0"/>
              <a:buChar char="•"/>
            </a:pPr>
            <a:r>
              <a:rPr lang="en-US"/>
              <a:t>Event, Exhibit</a:t>
            </a:r>
          </a:p>
          <a:p>
            <a:pPr marL="342900" indent="-342900">
              <a:lnSpc>
                <a:spcPct val="150000"/>
              </a:lnSpc>
              <a:spcAft>
                <a:spcPts val="450"/>
              </a:spcAft>
              <a:buFont typeface="Arial" panose="020B0604020202020204" pitchFamily="34" charset="0"/>
              <a:buChar char="•"/>
            </a:pPr>
            <a:r>
              <a:rPr lang="en-US">
                <a:solidFill>
                  <a:schemeClr val="accent1"/>
                </a:solidFill>
                <a:hlinkClick r:id="rId3">
                  <a:extLst>
                    <a:ext uri="{A12FA001-AC4F-418D-AE19-62706E023703}">
                      <ahyp:hlinkClr xmlns:ahyp="http://schemas.microsoft.com/office/drawing/2018/hyperlinkcolor" val="tx"/>
                    </a:ext>
                  </a:extLst>
                </a:hlinkClick>
              </a:rPr>
              <a:t>DelCor Blog</a:t>
            </a:r>
            <a:endParaRPr lang="en-US">
              <a:solidFill>
                <a:schemeClr val="accent1"/>
              </a:solidFill>
            </a:endParaRPr>
          </a:p>
        </p:txBody>
      </p:sp>
      <p:sp>
        <p:nvSpPr>
          <p:cNvPr id="7" name="TextBox 6">
            <a:extLst>
              <a:ext uri="{FF2B5EF4-FFF2-40B4-BE49-F238E27FC236}">
                <a16:creationId xmlns:a16="http://schemas.microsoft.com/office/drawing/2014/main" id="{864C8C97-E1C1-4D0F-BE61-F3D75D177F3D}"/>
              </a:ext>
            </a:extLst>
          </p:cNvPr>
          <p:cNvSpPr txBox="1"/>
          <p:nvPr/>
        </p:nvSpPr>
        <p:spPr>
          <a:xfrm>
            <a:off x="4038600" y="1615037"/>
            <a:ext cx="4775200" cy="435430"/>
          </a:xfrm>
          <a:prstGeom prst="rect">
            <a:avLst/>
          </a:prstGeom>
          <a:noFill/>
        </p:spPr>
        <p:txBody>
          <a:bodyPr wrap="square" lIns="0" tIns="0" rIns="0" bIns="0" rtlCol="0">
            <a:noAutofit/>
          </a:bodyPr>
          <a:lstStyle/>
          <a:p>
            <a:r>
              <a:rPr lang="en-US" sz="2000"/>
              <a:t>What partner systems are you considering?</a:t>
            </a:r>
          </a:p>
        </p:txBody>
      </p:sp>
      <p:sp>
        <p:nvSpPr>
          <p:cNvPr id="8" name="TextBox 7">
            <a:extLst>
              <a:ext uri="{FF2B5EF4-FFF2-40B4-BE49-F238E27FC236}">
                <a16:creationId xmlns:a16="http://schemas.microsoft.com/office/drawing/2014/main" id="{07707BE4-572A-484C-9B37-1D961DE4FFCF}"/>
              </a:ext>
            </a:extLst>
          </p:cNvPr>
          <p:cNvSpPr txBox="1"/>
          <p:nvPr/>
        </p:nvSpPr>
        <p:spPr>
          <a:xfrm>
            <a:off x="228600" y="919321"/>
            <a:ext cx="7518400" cy="435430"/>
          </a:xfrm>
          <a:prstGeom prst="rect">
            <a:avLst/>
          </a:prstGeom>
          <a:noFill/>
        </p:spPr>
        <p:txBody>
          <a:bodyPr wrap="square" lIns="0" tIns="0" rIns="0" bIns="0" rtlCol="0">
            <a:noAutofit/>
          </a:bodyPr>
          <a:lstStyle/>
          <a:p>
            <a:r>
              <a:rPr lang="en-US" sz="2000" b="1">
                <a:solidFill>
                  <a:schemeClr val="accent1"/>
                </a:solidFill>
              </a:rPr>
              <a:t>ALWAYS have a contingency plan: 20% minimum (don’t tell PMI)</a:t>
            </a:r>
          </a:p>
        </p:txBody>
      </p:sp>
      <p:pic>
        <p:nvPicPr>
          <p:cNvPr id="9" name="Picture 8" descr="Icon&#10;&#10;Description automatically generated">
            <a:extLst>
              <a:ext uri="{FF2B5EF4-FFF2-40B4-BE49-F238E27FC236}">
                <a16:creationId xmlns:a16="http://schemas.microsoft.com/office/drawing/2014/main" id="{FAE9D623-4365-412C-8113-EC8EECC1A377}"/>
              </a:ext>
            </a:extLst>
          </p:cNvPr>
          <p:cNvPicPr>
            <a:picLocks noChangeAspect="1"/>
          </p:cNvPicPr>
          <p:nvPr/>
        </p:nvPicPr>
        <p:blipFill>
          <a:blip r:embed="rId4"/>
          <a:stretch>
            <a:fillRect/>
          </a:stretch>
        </p:blipFill>
        <p:spPr>
          <a:xfrm>
            <a:off x="6502400" y="2554933"/>
            <a:ext cx="2120900" cy="2120900"/>
          </a:xfrm>
          <a:prstGeom prst="rect">
            <a:avLst/>
          </a:prstGeom>
        </p:spPr>
      </p:pic>
    </p:spTree>
    <p:extLst>
      <p:ext uri="{BB962C8B-B14F-4D97-AF65-F5344CB8AC3E}">
        <p14:creationId xmlns:p14="http://schemas.microsoft.com/office/powerpoint/2010/main" val="3887209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B66C5-7D1D-4996-830D-9CC688A0060D}"/>
              </a:ext>
            </a:extLst>
          </p:cNvPr>
          <p:cNvSpPr>
            <a:spLocks noGrp="1"/>
          </p:cNvSpPr>
          <p:nvPr>
            <p:ph type="title"/>
          </p:nvPr>
        </p:nvSpPr>
        <p:spPr/>
        <p:txBody>
          <a:bodyPr/>
          <a:lstStyle/>
          <a:p>
            <a:r>
              <a:rPr lang="en-US"/>
              <a:t>Decision</a:t>
            </a:r>
          </a:p>
        </p:txBody>
      </p:sp>
      <p:sp>
        <p:nvSpPr>
          <p:cNvPr id="2" name="Oval 1">
            <a:extLst>
              <a:ext uri="{FF2B5EF4-FFF2-40B4-BE49-F238E27FC236}">
                <a16:creationId xmlns:a16="http://schemas.microsoft.com/office/drawing/2014/main" id="{4499322C-EC53-4447-AB31-53C627C1BF6E}"/>
              </a:ext>
            </a:extLst>
          </p:cNvPr>
          <p:cNvSpPr/>
          <p:nvPr/>
        </p:nvSpPr>
        <p:spPr>
          <a:xfrm>
            <a:off x="4245428" y="1034143"/>
            <a:ext cx="2286000" cy="2286000"/>
          </a:xfrm>
          <a:prstGeom prst="ellipse">
            <a:avLst/>
          </a:prstGeom>
          <a:solidFill>
            <a:schemeClr val="accent2">
              <a:lumMod val="40000"/>
              <a:lumOff val="60000"/>
              <a:alpha val="37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EBAA569-259F-4908-8363-A65F05959FF9}"/>
              </a:ext>
            </a:extLst>
          </p:cNvPr>
          <p:cNvSpPr/>
          <p:nvPr/>
        </p:nvSpPr>
        <p:spPr>
          <a:xfrm>
            <a:off x="3341914" y="2383972"/>
            <a:ext cx="2286000" cy="2286000"/>
          </a:xfrm>
          <a:prstGeom prst="ellipse">
            <a:avLst/>
          </a:prstGeom>
          <a:solidFill>
            <a:schemeClr val="accent4">
              <a:lumMod val="40000"/>
              <a:lumOff val="60000"/>
              <a:alpha val="37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4343E12-57A6-45EA-8ED5-A0E0AA90B232}"/>
              </a:ext>
            </a:extLst>
          </p:cNvPr>
          <p:cNvSpPr/>
          <p:nvPr/>
        </p:nvSpPr>
        <p:spPr>
          <a:xfrm>
            <a:off x="2438400" y="1034143"/>
            <a:ext cx="2286000" cy="2286000"/>
          </a:xfrm>
          <a:prstGeom prst="ellipse">
            <a:avLst/>
          </a:prstGeom>
          <a:solidFill>
            <a:schemeClr val="accent1">
              <a:lumMod val="40000"/>
              <a:lumOff val="60000"/>
              <a:alpha val="37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A992C3-45FF-492B-AA91-C89CF5BC7E4F}"/>
              </a:ext>
            </a:extLst>
          </p:cNvPr>
          <p:cNvSpPr txBox="1"/>
          <p:nvPr/>
        </p:nvSpPr>
        <p:spPr>
          <a:xfrm>
            <a:off x="2553785" y="1938931"/>
            <a:ext cx="1780162" cy="445041"/>
          </a:xfrm>
          <a:prstGeom prst="rect">
            <a:avLst/>
          </a:prstGeom>
          <a:noFill/>
        </p:spPr>
        <p:txBody>
          <a:bodyPr wrap="square" lIns="0" tIns="0" rIns="0" bIns="0" rtlCol="0">
            <a:noAutofit/>
          </a:bodyPr>
          <a:lstStyle/>
          <a:p>
            <a:pPr algn="ctr"/>
            <a:r>
              <a:rPr lang="en-US" sz="2000" b="1"/>
              <a:t>Functionality</a:t>
            </a:r>
            <a:endParaRPr lang="en-US" sz="2400" b="1"/>
          </a:p>
        </p:txBody>
      </p:sp>
      <p:sp>
        <p:nvSpPr>
          <p:cNvPr id="9" name="TextBox 8">
            <a:extLst>
              <a:ext uri="{FF2B5EF4-FFF2-40B4-BE49-F238E27FC236}">
                <a16:creationId xmlns:a16="http://schemas.microsoft.com/office/drawing/2014/main" id="{37F3DEEF-EE11-42B9-99A7-66BBB2102766}"/>
              </a:ext>
            </a:extLst>
          </p:cNvPr>
          <p:cNvSpPr txBox="1"/>
          <p:nvPr/>
        </p:nvSpPr>
        <p:spPr>
          <a:xfrm>
            <a:off x="4773400" y="1938930"/>
            <a:ext cx="1505124" cy="445041"/>
          </a:xfrm>
          <a:prstGeom prst="rect">
            <a:avLst/>
          </a:prstGeom>
          <a:noFill/>
        </p:spPr>
        <p:txBody>
          <a:bodyPr wrap="square" lIns="0" tIns="0" rIns="0" bIns="0" rtlCol="0">
            <a:noAutofit/>
          </a:bodyPr>
          <a:lstStyle/>
          <a:p>
            <a:pPr algn="ctr"/>
            <a:r>
              <a:rPr lang="en-US" sz="2000" b="1"/>
              <a:t>Price</a:t>
            </a:r>
            <a:endParaRPr lang="en-US" sz="2400" b="1"/>
          </a:p>
        </p:txBody>
      </p:sp>
      <p:sp>
        <p:nvSpPr>
          <p:cNvPr id="10" name="TextBox 9">
            <a:extLst>
              <a:ext uri="{FF2B5EF4-FFF2-40B4-BE49-F238E27FC236}">
                <a16:creationId xmlns:a16="http://schemas.microsoft.com/office/drawing/2014/main" id="{4B7173B5-CCCE-4117-93AB-16ABE1A4C47E}"/>
              </a:ext>
            </a:extLst>
          </p:cNvPr>
          <p:cNvSpPr txBox="1"/>
          <p:nvPr/>
        </p:nvSpPr>
        <p:spPr>
          <a:xfrm>
            <a:off x="3732352" y="3511279"/>
            <a:ext cx="1505124" cy="445041"/>
          </a:xfrm>
          <a:prstGeom prst="rect">
            <a:avLst/>
          </a:prstGeom>
          <a:noFill/>
        </p:spPr>
        <p:txBody>
          <a:bodyPr wrap="square" lIns="0" tIns="0" rIns="0" bIns="0" rtlCol="0">
            <a:noAutofit/>
          </a:bodyPr>
          <a:lstStyle/>
          <a:p>
            <a:pPr algn="ctr"/>
            <a:r>
              <a:rPr lang="en-US" sz="2000" b="1"/>
              <a:t>Intangibles</a:t>
            </a:r>
            <a:endParaRPr lang="en-US" sz="2400" b="1"/>
          </a:p>
        </p:txBody>
      </p:sp>
      <p:cxnSp>
        <p:nvCxnSpPr>
          <p:cNvPr id="12" name="Straight Arrow Connector 11">
            <a:extLst>
              <a:ext uri="{FF2B5EF4-FFF2-40B4-BE49-F238E27FC236}">
                <a16:creationId xmlns:a16="http://schemas.microsoft.com/office/drawing/2014/main" id="{9544FEED-0D37-46FF-A624-D5475F3FDBAC}"/>
              </a:ext>
            </a:extLst>
          </p:cNvPr>
          <p:cNvCxnSpPr>
            <a:cxnSpLocks/>
          </p:cNvCxnSpPr>
          <p:nvPr/>
        </p:nvCxnSpPr>
        <p:spPr>
          <a:xfrm>
            <a:off x="4484914" y="2571750"/>
            <a:ext cx="1656076" cy="1100500"/>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4DEB84-CEA4-4571-B643-ECC324E21A53}"/>
              </a:ext>
            </a:extLst>
          </p:cNvPr>
          <p:cNvSpPr txBox="1"/>
          <p:nvPr/>
        </p:nvSpPr>
        <p:spPr>
          <a:xfrm>
            <a:off x="6140990" y="3672250"/>
            <a:ext cx="1544324" cy="445041"/>
          </a:xfrm>
          <a:prstGeom prst="rect">
            <a:avLst/>
          </a:prstGeom>
          <a:noFill/>
        </p:spPr>
        <p:txBody>
          <a:bodyPr wrap="square" lIns="0" tIns="0" rIns="0" bIns="0" rtlCol="0">
            <a:noAutofit/>
          </a:bodyPr>
          <a:lstStyle/>
          <a:p>
            <a:pPr algn="ctr"/>
            <a:r>
              <a:rPr lang="en-US" sz="2000" b="1"/>
              <a:t>Best Choice</a:t>
            </a:r>
            <a:endParaRPr lang="en-US" sz="2400" b="1"/>
          </a:p>
        </p:txBody>
      </p:sp>
    </p:spTree>
    <p:extLst>
      <p:ext uri="{BB962C8B-B14F-4D97-AF65-F5344CB8AC3E}">
        <p14:creationId xmlns:p14="http://schemas.microsoft.com/office/powerpoint/2010/main" val="11767193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F777706-A513-4BFA-ACF6-2B29E950700C}"/>
              </a:ext>
            </a:extLst>
          </p:cNvPr>
          <p:cNvSpPr>
            <a:spLocks noGrp="1"/>
          </p:cNvSpPr>
          <p:nvPr>
            <p:ph type="title"/>
          </p:nvPr>
        </p:nvSpPr>
        <p:spPr/>
        <p:txBody>
          <a:bodyPr/>
          <a:lstStyle/>
          <a:p>
            <a:r>
              <a:rPr lang="en-US">
                <a:solidFill>
                  <a:schemeClr val="tx1"/>
                </a:solidFill>
              </a:rPr>
              <a:t>It’s okay to select the system you like</a:t>
            </a:r>
            <a:endParaRPr lang="en-US" sz="2700" b="0"/>
          </a:p>
        </p:txBody>
      </p:sp>
      <p:sp>
        <p:nvSpPr>
          <p:cNvPr id="3" name="TextBox 2">
            <a:extLst>
              <a:ext uri="{FF2B5EF4-FFF2-40B4-BE49-F238E27FC236}">
                <a16:creationId xmlns:a16="http://schemas.microsoft.com/office/drawing/2014/main" id="{1AEF5280-CDD0-45BE-B5B6-045C76D21ADD}"/>
              </a:ext>
            </a:extLst>
          </p:cNvPr>
          <p:cNvSpPr txBox="1"/>
          <p:nvPr/>
        </p:nvSpPr>
        <p:spPr>
          <a:xfrm>
            <a:off x="317193" y="830420"/>
            <a:ext cx="8310614" cy="2482771"/>
          </a:xfrm>
          <a:prstGeom prst="rect">
            <a:avLst/>
          </a:prstGeom>
          <a:noFill/>
        </p:spPr>
        <p:txBody>
          <a:bodyPr wrap="square" lIns="0" tIns="0" rIns="0" bIns="0" rtlCol="0">
            <a:noAutofit/>
          </a:bodyPr>
          <a:lstStyle/>
          <a:p>
            <a:pPr marL="285750" indent="-285750">
              <a:lnSpc>
                <a:spcPct val="150000"/>
              </a:lnSpc>
              <a:buFont typeface="Arial" panose="020B0604020202020204" pitchFamily="34" charset="0"/>
              <a:buChar char="•"/>
            </a:pPr>
            <a:r>
              <a:rPr lang="en-US"/>
              <a:t>Systems in the same class are similar</a:t>
            </a:r>
          </a:p>
          <a:p>
            <a:pPr marL="285750" indent="-285750">
              <a:lnSpc>
                <a:spcPct val="150000"/>
              </a:lnSpc>
              <a:buFont typeface="Arial" panose="020B0604020202020204" pitchFamily="34" charset="0"/>
              <a:buChar char="•"/>
            </a:pPr>
            <a:r>
              <a:rPr lang="en-US"/>
              <a:t>What system can you SEE yourself using?</a:t>
            </a:r>
          </a:p>
          <a:p>
            <a:pPr marL="285750" indent="-285750">
              <a:lnSpc>
                <a:spcPct val="150000"/>
              </a:lnSpc>
              <a:buFont typeface="Arial" panose="020B0604020202020204" pitchFamily="34" charset="0"/>
              <a:buChar char="•"/>
            </a:pPr>
            <a:r>
              <a:rPr lang="en-US"/>
              <a:t>Did it make sense during the demo?</a:t>
            </a:r>
          </a:p>
          <a:p>
            <a:pPr marL="285750" indent="-285750">
              <a:lnSpc>
                <a:spcPct val="150000"/>
              </a:lnSpc>
              <a:buFont typeface="Arial" panose="020B0604020202020204" pitchFamily="34" charset="0"/>
              <a:buChar char="•"/>
            </a:pPr>
            <a:r>
              <a:rPr lang="en-US"/>
              <a:t>Make a choice</a:t>
            </a:r>
          </a:p>
        </p:txBody>
      </p:sp>
      <p:pic>
        <p:nvPicPr>
          <p:cNvPr id="4" name="Picture 3" descr="Application, icon&#10;&#10;Description automatically generated">
            <a:extLst>
              <a:ext uri="{FF2B5EF4-FFF2-40B4-BE49-F238E27FC236}">
                <a16:creationId xmlns:a16="http://schemas.microsoft.com/office/drawing/2014/main" id="{979EDCCD-E91C-478B-AA45-57489581FE6A}"/>
              </a:ext>
            </a:extLst>
          </p:cNvPr>
          <p:cNvPicPr>
            <a:picLocks noChangeAspect="1"/>
          </p:cNvPicPr>
          <p:nvPr/>
        </p:nvPicPr>
        <p:blipFill>
          <a:blip r:embed="rId2"/>
          <a:stretch>
            <a:fillRect/>
          </a:stretch>
        </p:blipFill>
        <p:spPr>
          <a:xfrm>
            <a:off x="5519564" y="1770635"/>
            <a:ext cx="2834640" cy="2834640"/>
          </a:xfrm>
          <a:prstGeom prst="rect">
            <a:avLst/>
          </a:prstGeom>
        </p:spPr>
      </p:pic>
    </p:spTree>
    <p:extLst>
      <p:ext uri="{BB962C8B-B14F-4D97-AF65-F5344CB8AC3E}">
        <p14:creationId xmlns:p14="http://schemas.microsoft.com/office/powerpoint/2010/main" val="3284482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6041-3BEF-18FA-A394-9322E99F0A7B}"/>
              </a:ext>
            </a:extLst>
          </p:cNvPr>
          <p:cNvSpPr>
            <a:spLocks noGrp="1"/>
          </p:cNvSpPr>
          <p:nvPr>
            <p:ph type="title"/>
          </p:nvPr>
        </p:nvSpPr>
        <p:spPr/>
        <p:txBody>
          <a:bodyPr/>
          <a:lstStyle/>
          <a:p>
            <a:r>
              <a:rPr lang="en-US">
                <a:cs typeface="Calibri"/>
              </a:rPr>
              <a:t>Decision Time!</a:t>
            </a:r>
            <a:endParaRPr lang="en-US"/>
          </a:p>
        </p:txBody>
      </p:sp>
      <p:pic>
        <p:nvPicPr>
          <p:cNvPr id="5" name="Picture 4">
            <a:extLst>
              <a:ext uri="{FF2B5EF4-FFF2-40B4-BE49-F238E27FC236}">
                <a16:creationId xmlns:a16="http://schemas.microsoft.com/office/drawing/2014/main" id="{DBD46A84-DA4F-2709-0C1D-3F2548537452}"/>
              </a:ext>
            </a:extLst>
          </p:cNvPr>
          <p:cNvPicPr>
            <a:picLocks noChangeAspect="1"/>
          </p:cNvPicPr>
          <p:nvPr/>
        </p:nvPicPr>
        <p:blipFill>
          <a:blip r:embed="rId2"/>
          <a:stretch>
            <a:fillRect/>
          </a:stretch>
        </p:blipFill>
        <p:spPr>
          <a:xfrm>
            <a:off x="2278181" y="1154307"/>
            <a:ext cx="4587638" cy="2834886"/>
          </a:xfrm>
          <a:prstGeom prst="rect">
            <a:avLst/>
          </a:prstGeom>
        </p:spPr>
      </p:pic>
    </p:spTree>
    <p:extLst>
      <p:ext uri="{BB962C8B-B14F-4D97-AF65-F5344CB8AC3E}">
        <p14:creationId xmlns:p14="http://schemas.microsoft.com/office/powerpoint/2010/main" val="623216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7E74D3-390D-497E-AD8C-99048FCA7787}"/>
              </a:ext>
            </a:extLst>
          </p:cNvPr>
          <p:cNvSpPr/>
          <p:nvPr/>
        </p:nvSpPr>
        <p:spPr>
          <a:xfrm>
            <a:off x="4709162" y="825190"/>
            <a:ext cx="4206240" cy="3932664"/>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F8C9C02-06B6-44D9-976A-84F915551F54}"/>
              </a:ext>
            </a:extLst>
          </p:cNvPr>
          <p:cNvSpPr/>
          <p:nvPr/>
        </p:nvSpPr>
        <p:spPr>
          <a:xfrm>
            <a:off x="228598" y="825190"/>
            <a:ext cx="4206240" cy="393266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6AB70F-F4ED-4FFD-B596-8C3D7E494A30}"/>
              </a:ext>
            </a:extLst>
          </p:cNvPr>
          <p:cNvSpPr txBox="1"/>
          <p:nvPr/>
        </p:nvSpPr>
        <p:spPr>
          <a:xfrm>
            <a:off x="486741" y="1423708"/>
            <a:ext cx="3230573" cy="1758107"/>
          </a:xfrm>
          <a:prstGeom prst="rect">
            <a:avLst/>
          </a:prstGeom>
          <a:noFill/>
        </p:spPr>
        <p:txBody>
          <a:bodyPr wrap="square" lIns="0" tIns="0" rIns="0" bIns="0" rtlCol="0" anchor="t">
            <a:noAutofit/>
          </a:bodyPr>
          <a:lstStyle/>
          <a:p>
            <a:pPr marL="257175" indent="-257175">
              <a:spcAft>
                <a:spcPts val="450"/>
              </a:spcAft>
              <a:buFont typeface="Arial,Sans-Serif" panose="020B0604020202020204" pitchFamily="34" charset="0"/>
              <a:buChar char="•"/>
            </a:pPr>
            <a:r>
              <a:rPr lang="en-US">
                <a:cs typeface="Calibri"/>
              </a:rPr>
              <a:t>Data Security</a:t>
            </a:r>
          </a:p>
          <a:p>
            <a:pPr marL="257175" indent="-257175">
              <a:spcAft>
                <a:spcPts val="450"/>
              </a:spcAft>
              <a:buFont typeface="Arial,Sans-Serif" panose="020B0604020202020204" pitchFamily="34" charset="0"/>
              <a:buChar char="•"/>
            </a:pPr>
            <a:r>
              <a:rPr lang="en-US">
                <a:cs typeface="Calibri"/>
              </a:rPr>
              <a:t>Insurance</a:t>
            </a:r>
          </a:p>
          <a:p>
            <a:pPr marL="257175" indent="-257175">
              <a:spcAft>
                <a:spcPts val="450"/>
              </a:spcAft>
              <a:buFont typeface="Arial,Sans-Serif" panose="020B0604020202020204" pitchFamily="34" charset="0"/>
              <a:buChar char="•"/>
            </a:pPr>
            <a:r>
              <a:rPr lang="en-US">
                <a:cs typeface="Calibri"/>
              </a:rPr>
              <a:t>Intellectual Property</a:t>
            </a:r>
          </a:p>
          <a:p>
            <a:pPr marL="257175" indent="-257175">
              <a:spcAft>
                <a:spcPts val="450"/>
              </a:spcAft>
              <a:buFont typeface="Arial" panose="020B0604020202020204" pitchFamily="34" charset="0"/>
              <a:buChar char="•"/>
            </a:pPr>
            <a:r>
              <a:rPr lang="en-US">
                <a:cs typeface="Calibri"/>
              </a:rPr>
              <a:t>Service Level Agreement</a:t>
            </a:r>
            <a:endParaRPr lang="en-US"/>
          </a:p>
          <a:p>
            <a:pPr marL="257175" indent="-257175">
              <a:spcAft>
                <a:spcPts val="450"/>
              </a:spcAft>
              <a:buFont typeface="Arial" panose="020B0604020202020204" pitchFamily="34" charset="0"/>
              <a:buChar char="•"/>
            </a:pPr>
            <a:r>
              <a:rPr lang="en-US">
                <a:cs typeface="Calibri"/>
              </a:rPr>
              <a:t>Termination</a:t>
            </a:r>
          </a:p>
          <a:p>
            <a:pPr marL="257175" indent="-257175">
              <a:spcAft>
                <a:spcPts val="450"/>
              </a:spcAft>
              <a:buFont typeface="Arial,Sans-Serif" panose="020B0604020202020204" pitchFamily="34" charset="0"/>
              <a:buChar char="•"/>
            </a:pPr>
            <a:r>
              <a:rPr lang="en-US">
                <a:cs typeface="Calibri"/>
              </a:rPr>
              <a:t>Warranty...</a:t>
            </a:r>
          </a:p>
        </p:txBody>
      </p:sp>
      <p:sp>
        <p:nvSpPr>
          <p:cNvPr id="8" name="TextBox 7">
            <a:extLst>
              <a:ext uri="{FF2B5EF4-FFF2-40B4-BE49-F238E27FC236}">
                <a16:creationId xmlns:a16="http://schemas.microsoft.com/office/drawing/2014/main" id="{A38BA885-52B6-4120-838B-F458FC46DEB9}"/>
              </a:ext>
            </a:extLst>
          </p:cNvPr>
          <p:cNvSpPr txBox="1"/>
          <p:nvPr/>
        </p:nvSpPr>
        <p:spPr>
          <a:xfrm>
            <a:off x="392149" y="990780"/>
            <a:ext cx="1592766" cy="435429"/>
          </a:xfrm>
          <a:prstGeom prst="rect">
            <a:avLst/>
          </a:prstGeom>
          <a:noFill/>
        </p:spPr>
        <p:txBody>
          <a:bodyPr wrap="square" lIns="0" tIns="0" rIns="0" bIns="0" rtlCol="0">
            <a:noAutofit/>
          </a:bodyPr>
          <a:lstStyle/>
          <a:p>
            <a:r>
              <a:rPr lang="en-US" sz="2000"/>
              <a:t>Legal</a:t>
            </a:r>
          </a:p>
        </p:txBody>
      </p:sp>
      <p:sp>
        <p:nvSpPr>
          <p:cNvPr id="5" name="Title 4">
            <a:extLst>
              <a:ext uri="{FF2B5EF4-FFF2-40B4-BE49-F238E27FC236}">
                <a16:creationId xmlns:a16="http://schemas.microsoft.com/office/drawing/2014/main" id="{8DC8BBB6-01A9-469B-AAB9-FB66E503EDFE}"/>
              </a:ext>
            </a:extLst>
          </p:cNvPr>
          <p:cNvSpPr>
            <a:spLocks noGrp="1"/>
          </p:cNvSpPr>
          <p:nvPr>
            <p:ph type="title"/>
          </p:nvPr>
        </p:nvSpPr>
        <p:spPr/>
        <p:txBody>
          <a:bodyPr/>
          <a:lstStyle/>
          <a:p>
            <a:r>
              <a:rPr lang="en-US"/>
              <a:t>Contract (MSA and SOW)</a:t>
            </a:r>
          </a:p>
        </p:txBody>
      </p:sp>
      <p:sp>
        <p:nvSpPr>
          <p:cNvPr id="10" name="TextBox 9">
            <a:extLst>
              <a:ext uri="{FF2B5EF4-FFF2-40B4-BE49-F238E27FC236}">
                <a16:creationId xmlns:a16="http://schemas.microsoft.com/office/drawing/2014/main" id="{78849505-1340-4C6D-A45A-737D5BE049E9}"/>
              </a:ext>
            </a:extLst>
          </p:cNvPr>
          <p:cNvSpPr txBox="1"/>
          <p:nvPr/>
        </p:nvSpPr>
        <p:spPr>
          <a:xfrm>
            <a:off x="5028988" y="1423708"/>
            <a:ext cx="2328205" cy="1938580"/>
          </a:xfrm>
          <a:prstGeom prst="rect">
            <a:avLst/>
          </a:prstGeom>
          <a:noFill/>
        </p:spPr>
        <p:txBody>
          <a:bodyPr wrap="square" lIns="0" tIns="0" rIns="0" bIns="0" rtlCol="0" anchor="t">
            <a:noAutofit/>
          </a:bodyPr>
          <a:lstStyle/>
          <a:p>
            <a:pPr marL="257175" indent="-257175">
              <a:spcAft>
                <a:spcPts val="450"/>
              </a:spcAft>
              <a:buFont typeface="Arial,Sans-Serif" panose="020B0604020202020204" pitchFamily="34" charset="0"/>
              <a:buChar char="•"/>
            </a:pPr>
            <a:r>
              <a:rPr lang="en-US"/>
              <a:t>Acceptance</a:t>
            </a:r>
          </a:p>
          <a:p>
            <a:pPr marL="257175" indent="-257175">
              <a:spcAft>
                <a:spcPts val="450"/>
              </a:spcAft>
              <a:buFont typeface="Arial,Sans-Serif" panose="020B0604020202020204" pitchFamily="34" charset="0"/>
              <a:buChar char="•"/>
            </a:pPr>
            <a:r>
              <a:rPr lang="en-US"/>
              <a:t>Deliverables</a:t>
            </a:r>
            <a:endParaRPr lang="en-US">
              <a:cs typeface="Calibri"/>
            </a:endParaRPr>
          </a:p>
          <a:p>
            <a:pPr marL="257175" indent="-257175">
              <a:spcAft>
                <a:spcPts val="450"/>
              </a:spcAft>
              <a:buFont typeface="Arial,Sans-Serif" panose="020B0604020202020204" pitchFamily="34" charset="0"/>
              <a:buChar char="•"/>
            </a:pPr>
            <a:r>
              <a:rPr lang="en-US"/>
              <a:t>Exit Strategy</a:t>
            </a:r>
            <a:endParaRPr lang="en-US">
              <a:cs typeface="Calibri"/>
            </a:endParaRPr>
          </a:p>
          <a:p>
            <a:pPr marL="257175" indent="-257175">
              <a:spcAft>
                <a:spcPts val="450"/>
              </a:spcAft>
              <a:buFont typeface="Arial,Sans-Serif" panose="020B0604020202020204" pitchFamily="34" charset="0"/>
              <a:buChar char="•"/>
            </a:pPr>
            <a:r>
              <a:rPr lang="en-US"/>
              <a:t>Fees/Payments</a:t>
            </a:r>
            <a:endParaRPr lang="en-US">
              <a:cs typeface="Calibri"/>
            </a:endParaRPr>
          </a:p>
          <a:p>
            <a:pPr marL="257175" indent="-257175">
              <a:spcAft>
                <a:spcPts val="450"/>
              </a:spcAft>
              <a:buFont typeface="Arial" panose="020B0604020202020204" pitchFamily="34" charset="0"/>
              <a:buChar char="•"/>
            </a:pPr>
            <a:r>
              <a:rPr lang="en-US"/>
              <a:t>Project Management</a:t>
            </a:r>
          </a:p>
          <a:p>
            <a:pPr marL="257175" indent="-257175">
              <a:spcAft>
                <a:spcPts val="450"/>
              </a:spcAft>
              <a:buFont typeface="Arial" panose="020B0604020202020204" pitchFamily="34" charset="0"/>
              <a:buChar char="•"/>
            </a:pPr>
            <a:r>
              <a:rPr lang="en-US"/>
              <a:t>Testing...</a:t>
            </a:r>
            <a:endParaRPr lang="en-US">
              <a:cs typeface="Calibri"/>
            </a:endParaRPr>
          </a:p>
        </p:txBody>
      </p:sp>
      <p:sp>
        <p:nvSpPr>
          <p:cNvPr id="11" name="TextBox 10">
            <a:extLst>
              <a:ext uri="{FF2B5EF4-FFF2-40B4-BE49-F238E27FC236}">
                <a16:creationId xmlns:a16="http://schemas.microsoft.com/office/drawing/2014/main" id="{3A45EF19-F6ED-42BF-B275-41ED2CA5AEA1}"/>
              </a:ext>
            </a:extLst>
          </p:cNvPr>
          <p:cNvSpPr txBox="1"/>
          <p:nvPr/>
        </p:nvSpPr>
        <p:spPr>
          <a:xfrm>
            <a:off x="4934397" y="990780"/>
            <a:ext cx="1592766" cy="435429"/>
          </a:xfrm>
          <a:prstGeom prst="rect">
            <a:avLst/>
          </a:prstGeom>
          <a:noFill/>
        </p:spPr>
        <p:txBody>
          <a:bodyPr wrap="square" lIns="0" tIns="0" rIns="0" bIns="0" rtlCol="0">
            <a:noAutofit/>
          </a:bodyPr>
          <a:lstStyle/>
          <a:p>
            <a:r>
              <a:rPr lang="en-US" sz="2000"/>
              <a:t>Work Together</a:t>
            </a:r>
          </a:p>
        </p:txBody>
      </p:sp>
      <p:pic>
        <p:nvPicPr>
          <p:cNvPr id="4" name="Picture 3" descr="Icon&#10;&#10;Description automatically generated">
            <a:extLst>
              <a:ext uri="{FF2B5EF4-FFF2-40B4-BE49-F238E27FC236}">
                <a16:creationId xmlns:a16="http://schemas.microsoft.com/office/drawing/2014/main" id="{A57126CB-AD61-4E67-90BA-0E911F3738FB}"/>
              </a:ext>
            </a:extLst>
          </p:cNvPr>
          <p:cNvPicPr>
            <a:picLocks noChangeAspect="1"/>
          </p:cNvPicPr>
          <p:nvPr/>
        </p:nvPicPr>
        <p:blipFill>
          <a:blip r:embed="rId3"/>
          <a:stretch>
            <a:fillRect/>
          </a:stretch>
        </p:blipFill>
        <p:spPr>
          <a:xfrm>
            <a:off x="1818025" y="3434713"/>
            <a:ext cx="1143000" cy="1143000"/>
          </a:xfrm>
          <a:prstGeom prst="rect">
            <a:avLst/>
          </a:prstGeom>
        </p:spPr>
      </p:pic>
      <p:pic>
        <p:nvPicPr>
          <p:cNvPr id="14" name="Picture 13" descr="Icon&#10;&#10;Description automatically generated">
            <a:extLst>
              <a:ext uri="{FF2B5EF4-FFF2-40B4-BE49-F238E27FC236}">
                <a16:creationId xmlns:a16="http://schemas.microsoft.com/office/drawing/2014/main" id="{316DCE6F-99F8-47F7-AAFB-B5B3128A1989}"/>
              </a:ext>
            </a:extLst>
          </p:cNvPr>
          <p:cNvPicPr>
            <a:picLocks noChangeAspect="1"/>
          </p:cNvPicPr>
          <p:nvPr/>
        </p:nvPicPr>
        <p:blipFill>
          <a:blip r:embed="rId4"/>
          <a:stretch>
            <a:fillRect/>
          </a:stretch>
        </p:blipFill>
        <p:spPr>
          <a:xfrm>
            <a:off x="6206060" y="3415310"/>
            <a:ext cx="1138948" cy="1138948"/>
          </a:xfrm>
          <a:prstGeom prst="rect">
            <a:avLst/>
          </a:prstGeom>
        </p:spPr>
      </p:pic>
      <p:pic>
        <p:nvPicPr>
          <p:cNvPr id="16" name="Picture 15" descr="Graphical user interface&#10;&#10;Description automatically generated">
            <a:extLst>
              <a:ext uri="{FF2B5EF4-FFF2-40B4-BE49-F238E27FC236}">
                <a16:creationId xmlns:a16="http://schemas.microsoft.com/office/drawing/2014/main" id="{739EE6C3-6CB7-435F-A8AC-56557CD4E14A}"/>
              </a:ext>
            </a:extLst>
          </p:cNvPr>
          <p:cNvPicPr>
            <a:picLocks noChangeAspect="1"/>
          </p:cNvPicPr>
          <p:nvPr/>
        </p:nvPicPr>
        <p:blipFill>
          <a:blip r:embed="rId5"/>
          <a:stretch>
            <a:fillRect/>
          </a:stretch>
        </p:blipFill>
        <p:spPr>
          <a:xfrm>
            <a:off x="3145780" y="3434713"/>
            <a:ext cx="1143000" cy="1143000"/>
          </a:xfrm>
          <a:prstGeom prst="rect">
            <a:avLst/>
          </a:prstGeom>
        </p:spPr>
      </p:pic>
      <p:pic>
        <p:nvPicPr>
          <p:cNvPr id="18" name="Picture 17" descr="Icon&#10;&#10;Description automatically generated">
            <a:extLst>
              <a:ext uri="{FF2B5EF4-FFF2-40B4-BE49-F238E27FC236}">
                <a16:creationId xmlns:a16="http://schemas.microsoft.com/office/drawing/2014/main" id="{D305A2BC-D11D-4ACB-8FEE-AC02A5BE5451}"/>
              </a:ext>
            </a:extLst>
          </p:cNvPr>
          <p:cNvPicPr>
            <a:picLocks noChangeAspect="1"/>
          </p:cNvPicPr>
          <p:nvPr/>
        </p:nvPicPr>
        <p:blipFill>
          <a:blip r:embed="rId6"/>
          <a:stretch>
            <a:fillRect/>
          </a:stretch>
        </p:blipFill>
        <p:spPr>
          <a:xfrm>
            <a:off x="417045" y="3480433"/>
            <a:ext cx="1097280" cy="1097280"/>
          </a:xfrm>
          <a:prstGeom prst="rect">
            <a:avLst/>
          </a:prstGeom>
        </p:spPr>
      </p:pic>
      <p:pic>
        <p:nvPicPr>
          <p:cNvPr id="19" name="Picture 18" descr="Icon&#10;&#10;Description automatically generated">
            <a:extLst>
              <a:ext uri="{FF2B5EF4-FFF2-40B4-BE49-F238E27FC236}">
                <a16:creationId xmlns:a16="http://schemas.microsoft.com/office/drawing/2014/main" id="{F0652B09-F3D7-40DB-B37D-62A682B69AB9}"/>
              </a:ext>
            </a:extLst>
          </p:cNvPr>
          <p:cNvPicPr>
            <a:picLocks noChangeAspect="1"/>
          </p:cNvPicPr>
          <p:nvPr/>
        </p:nvPicPr>
        <p:blipFill rotWithShape="1">
          <a:blip r:embed="rId7"/>
          <a:srcRect l="18038" t="3424" r="17514" b="3208"/>
          <a:stretch/>
        </p:blipFill>
        <p:spPr>
          <a:xfrm>
            <a:off x="5022027" y="3413284"/>
            <a:ext cx="788973" cy="1143000"/>
          </a:xfrm>
          <a:prstGeom prst="rect">
            <a:avLst/>
          </a:prstGeom>
        </p:spPr>
      </p:pic>
      <p:pic>
        <p:nvPicPr>
          <p:cNvPr id="6" name="Picture 5" descr="Chart&#10;&#10;Description automatically generated with medium confidence">
            <a:extLst>
              <a:ext uri="{FF2B5EF4-FFF2-40B4-BE49-F238E27FC236}">
                <a16:creationId xmlns:a16="http://schemas.microsoft.com/office/drawing/2014/main" id="{6C0B0D0F-3161-4472-8B0F-431CF270AD1B}"/>
              </a:ext>
            </a:extLst>
          </p:cNvPr>
          <p:cNvPicPr>
            <a:picLocks noChangeAspect="1"/>
          </p:cNvPicPr>
          <p:nvPr/>
        </p:nvPicPr>
        <p:blipFill>
          <a:blip r:embed="rId8"/>
          <a:stretch>
            <a:fillRect/>
          </a:stretch>
        </p:blipFill>
        <p:spPr>
          <a:xfrm>
            <a:off x="7581565" y="3413284"/>
            <a:ext cx="1097280" cy="1097280"/>
          </a:xfrm>
          <a:prstGeom prst="rect">
            <a:avLst/>
          </a:prstGeom>
        </p:spPr>
      </p:pic>
    </p:spTree>
    <p:extLst>
      <p:ext uri="{BB962C8B-B14F-4D97-AF65-F5344CB8AC3E}">
        <p14:creationId xmlns:p14="http://schemas.microsoft.com/office/powerpoint/2010/main" val="1394111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F777706-A513-4BFA-ACF6-2B29E950700C}"/>
              </a:ext>
            </a:extLst>
          </p:cNvPr>
          <p:cNvSpPr>
            <a:spLocks noGrp="1"/>
          </p:cNvSpPr>
          <p:nvPr>
            <p:ph type="title"/>
          </p:nvPr>
        </p:nvSpPr>
        <p:spPr/>
        <p:txBody>
          <a:bodyPr/>
          <a:lstStyle/>
          <a:p>
            <a:r>
              <a:rPr lang="en-US">
                <a:solidFill>
                  <a:schemeClr val="tx1"/>
                </a:solidFill>
              </a:rPr>
              <a:t>Remember… there’s no magic wand!</a:t>
            </a:r>
            <a:endParaRPr lang="en-US" sz="2700" b="0"/>
          </a:p>
        </p:txBody>
      </p:sp>
      <p:sp>
        <p:nvSpPr>
          <p:cNvPr id="3" name="TextBox 2">
            <a:extLst>
              <a:ext uri="{FF2B5EF4-FFF2-40B4-BE49-F238E27FC236}">
                <a16:creationId xmlns:a16="http://schemas.microsoft.com/office/drawing/2014/main" id="{1AEF5280-CDD0-45BE-B5B6-045C76D21ADD}"/>
              </a:ext>
            </a:extLst>
          </p:cNvPr>
          <p:cNvSpPr txBox="1"/>
          <p:nvPr/>
        </p:nvSpPr>
        <p:spPr>
          <a:xfrm>
            <a:off x="317193" y="830420"/>
            <a:ext cx="5330572" cy="2482771"/>
          </a:xfrm>
          <a:prstGeom prst="rect">
            <a:avLst/>
          </a:prstGeom>
          <a:noFill/>
        </p:spPr>
        <p:txBody>
          <a:bodyPr wrap="square" lIns="0" tIns="0" rIns="0" bIns="0" rtlCol="0">
            <a:noAutofit/>
          </a:bodyPr>
          <a:lstStyle/>
          <a:p>
            <a:pPr marL="285750" indent="-285750">
              <a:lnSpc>
                <a:spcPct val="150000"/>
              </a:lnSpc>
              <a:spcAft>
                <a:spcPts val="1200"/>
              </a:spcAft>
              <a:buFont typeface="Arial" panose="020B0604020202020204" pitchFamily="34" charset="0"/>
              <a:buChar char="•"/>
            </a:pPr>
            <a:r>
              <a:rPr lang="en-US"/>
              <a:t>Envision how the AMS fits within your data ecosystem (beholder of all data or piece of the pie)  </a:t>
            </a:r>
          </a:p>
          <a:p>
            <a:pPr marL="285750" indent="-285750">
              <a:lnSpc>
                <a:spcPct val="150000"/>
              </a:lnSpc>
              <a:spcAft>
                <a:spcPts val="1200"/>
              </a:spcAft>
              <a:buFont typeface="Arial" panose="020B0604020202020204" pitchFamily="34" charset="0"/>
              <a:buChar char="•"/>
            </a:pPr>
            <a:r>
              <a:rPr lang="en-US"/>
              <a:t>Define what success looks like to your organization post-launch</a:t>
            </a:r>
          </a:p>
          <a:p>
            <a:pPr marL="285750" indent="-285750">
              <a:lnSpc>
                <a:spcPct val="150000"/>
              </a:lnSpc>
              <a:spcAft>
                <a:spcPts val="1200"/>
              </a:spcAft>
              <a:buFont typeface="Arial" panose="020B0604020202020204" pitchFamily="34" charset="0"/>
              <a:buChar char="•"/>
            </a:pPr>
            <a:r>
              <a:rPr lang="en-US"/>
              <a:t>Set realistic expectations for your staff and volunteers</a:t>
            </a:r>
          </a:p>
        </p:txBody>
      </p:sp>
      <p:pic>
        <p:nvPicPr>
          <p:cNvPr id="2" name="Picture 1" descr="A cartoon character with a lollipop&#10;&#10;Description automatically generated">
            <a:extLst>
              <a:ext uri="{FF2B5EF4-FFF2-40B4-BE49-F238E27FC236}">
                <a16:creationId xmlns:a16="http://schemas.microsoft.com/office/drawing/2014/main" id="{258EFE4C-A425-EFDE-2699-88194490192E}"/>
              </a:ext>
            </a:extLst>
          </p:cNvPr>
          <p:cNvPicPr>
            <a:picLocks noChangeAspect="1"/>
          </p:cNvPicPr>
          <p:nvPr/>
        </p:nvPicPr>
        <p:blipFill>
          <a:blip r:embed="rId3"/>
          <a:stretch>
            <a:fillRect/>
          </a:stretch>
        </p:blipFill>
        <p:spPr>
          <a:xfrm>
            <a:off x="6270145" y="2202220"/>
            <a:ext cx="2556662" cy="2482770"/>
          </a:xfrm>
          <a:prstGeom prst="rect">
            <a:avLst/>
          </a:prstGeom>
        </p:spPr>
      </p:pic>
    </p:spTree>
    <p:extLst>
      <p:ext uri="{BB962C8B-B14F-4D97-AF65-F5344CB8AC3E}">
        <p14:creationId xmlns:p14="http://schemas.microsoft.com/office/powerpoint/2010/main" val="409260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A36AE9-0A5C-B2E4-1D34-499C907EA522}"/>
              </a:ext>
            </a:extLst>
          </p:cNvPr>
          <p:cNvSpPr>
            <a:spLocks noGrp="1"/>
          </p:cNvSpPr>
          <p:nvPr>
            <p:ph type="ctrTitle"/>
          </p:nvPr>
        </p:nvSpPr>
        <p:spPr/>
        <p:txBody>
          <a:bodyPr/>
          <a:lstStyle/>
          <a:p>
            <a:r>
              <a:rPr lang="en-US"/>
              <a:t>Change Management</a:t>
            </a:r>
          </a:p>
        </p:txBody>
      </p:sp>
    </p:spTree>
    <p:extLst>
      <p:ext uri="{BB962C8B-B14F-4D97-AF65-F5344CB8AC3E}">
        <p14:creationId xmlns:p14="http://schemas.microsoft.com/office/powerpoint/2010/main" val="2452603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What’s next?</a:t>
            </a:r>
          </a:p>
        </p:txBody>
      </p:sp>
      <p:grpSp>
        <p:nvGrpSpPr>
          <p:cNvPr id="26" name="Group 25">
            <a:extLst>
              <a:ext uri="{FF2B5EF4-FFF2-40B4-BE49-F238E27FC236}">
                <a16:creationId xmlns:a16="http://schemas.microsoft.com/office/drawing/2014/main" id="{CFE8250D-5A22-47A9-BF49-12B76AC1A6D4}"/>
              </a:ext>
            </a:extLst>
          </p:cNvPr>
          <p:cNvGrpSpPr/>
          <p:nvPr/>
        </p:nvGrpSpPr>
        <p:grpSpPr>
          <a:xfrm>
            <a:off x="6984459" y="1086796"/>
            <a:ext cx="1804481" cy="3276672"/>
            <a:chOff x="9312612" y="1449061"/>
            <a:chExt cx="2405974" cy="4368896"/>
          </a:xfrm>
        </p:grpSpPr>
        <p:sp>
          <p:nvSpPr>
            <p:cNvPr id="9" name="TextBox 8">
              <a:extLst>
                <a:ext uri="{FF2B5EF4-FFF2-40B4-BE49-F238E27FC236}">
                  <a16:creationId xmlns:a16="http://schemas.microsoft.com/office/drawing/2014/main" id="{400BBB7E-42A0-49C5-8212-8BF3A464B5C2}"/>
                </a:ext>
              </a:extLst>
            </p:cNvPr>
            <p:cNvSpPr txBox="1"/>
            <p:nvPr/>
          </p:nvSpPr>
          <p:spPr>
            <a:xfrm>
              <a:off x="9328825" y="1449061"/>
              <a:ext cx="2373549" cy="593388"/>
            </a:xfrm>
            <a:prstGeom prst="rect">
              <a:avLst/>
            </a:prstGeom>
            <a:noFill/>
          </p:spPr>
          <p:txBody>
            <a:bodyPr wrap="square" lIns="0" tIns="0" rIns="0" bIns="0" rtlCol="0">
              <a:noAutofit/>
            </a:bodyPr>
            <a:lstStyle/>
            <a:p>
              <a:pPr algn="ctr"/>
              <a:r>
                <a:rPr lang="en-US" b="1"/>
                <a:t>Start</a:t>
              </a:r>
            </a:p>
          </p:txBody>
        </p:sp>
        <p:sp>
          <p:nvSpPr>
            <p:cNvPr id="18" name="TextBox 17">
              <a:extLst>
                <a:ext uri="{FF2B5EF4-FFF2-40B4-BE49-F238E27FC236}">
                  <a16:creationId xmlns:a16="http://schemas.microsoft.com/office/drawing/2014/main" id="{44A32DE9-D49C-4AA4-8217-746A303A8665}"/>
                </a:ext>
              </a:extLst>
            </p:cNvPr>
            <p:cNvSpPr txBox="1"/>
            <p:nvPr/>
          </p:nvSpPr>
          <p:spPr>
            <a:xfrm>
              <a:off x="9312612" y="4209649"/>
              <a:ext cx="2405974" cy="1608308"/>
            </a:xfrm>
            <a:prstGeom prst="rect">
              <a:avLst/>
            </a:prstGeom>
            <a:noFill/>
          </p:spPr>
          <p:txBody>
            <a:bodyPr wrap="square" lIns="0" tIns="0" rIns="0" bIns="0" rtlCol="0">
              <a:noAutofit/>
            </a:bodyPr>
            <a:lstStyle/>
            <a:p>
              <a:pPr algn="ctr">
                <a:lnSpc>
                  <a:spcPct val="150000"/>
                </a:lnSpc>
              </a:pPr>
              <a:r>
                <a:rPr lang="en-US" sz="1500"/>
                <a:t>Get started! There’s never going to be a better time to start.</a:t>
              </a:r>
            </a:p>
            <a:p>
              <a:pPr algn="ctr">
                <a:lnSpc>
                  <a:spcPct val="150000"/>
                </a:lnSpc>
              </a:pPr>
              <a:endParaRPr lang="en-US"/>
            </a:p>
          </p:txBody>
        </p:sp>
        <p:pic>
          <p:nvPicPr>
            <p:cNvPr id="8" name="Picture 7" descr="Icon&#10;&#10;Description automatically generated with low confidence">
              <a:extLst>
                <a:ext uri="{FF2B5EF4-FFF2-40B4-BE49-F238E27FC236}">
                  <a16:creationId xmlns:a16="http://schemas.microsoft.com/office/drawing/2014/main" id="{8EB9111C-3925-4FCB-BABD-57D4DC97117B}"/>
                </a:ext>
              </a:extLst>
            </p:cNvPr>
            <p:cNvPicPr>
              <a:picLocks noChangeAspect="1"/>
            </p:cNvPicPr>
            <p:nvPr/>
          </p:nvPicPr>
          <p:blipFill rotWithShape="1">
            <a:blip r:embed="rId3"/>
            <a:srcRect t="6469" b="1234"/>
            <a:stretch/>
          </p:blipFill>
          <p:spPr>
            <a:xfrm>
              <a:off x="9561573" y="2170758"/>
              <a:ext cx="1908052" cy="1761069"/>
            </a:xfrm>
            <a:prstGeom prst="rect">
              <a:avLst/>
            </a:prstGeom>
          </p:spPr>
        </p:pic>
      </p:grpSp>
      <p:grpSp>
        <p:nvGrpSpPr>
          <p:cNvPr id="25" name="Group 24">
            <a:extLst>
              <a:ext uri="{FF2B5EF4-FFF2-40B4-BE49-F238E27FC236}">
                <a16:creationId xmlns:a16="http://schemas.microsoft.com/office/drawing/2014/main" id="{C144AFEB-6699-4D31-9BCA-72AE56CEAE66}"/>
              </a:ext>
            </a:extLst>
          </p:cNvPr>
          <p:cNvGrpSpPr/>
          <p:nvPr/>
        </p:nvGrpSpPr>
        <p:grpSpPr>
          <a:xfrm>
            <a:off x="4774660" y="1086796"/>
            <a:ext cx="1804481" cy="3276672"/>
            <a:chOff x="6366213" y="1449061"/>
            <a:chExt cx="2405974" cy="4368896"/>
          </a:xfrm>
        </p:grpSpPr>
        <p:sp>
          <p:nvSpPr>
            <p:cNvPr id="13" name="TextBox 12">
              <a:extLst>
                <a:ext uri="{FF2B5EF4-FFF2-40B4-BE49-F238E27FC236}">
                  <a16:creationId xmlns:a16="http://schemas.microsoft.com/office/drawing/2014/main" id="{63C6FFB7-47A7-42BF-ABE7-698A7BBE39A2}"/>
                </a:ext>
              </a:extLst>
            </p:cNvPr>
            <p:cNvSpPr txBox="1"/>
            <p:nvPr/>
          </p:nvSpPr>
          <p:spPr>
            <a:xfrm>
              <a:off x="6382426" y="1449061"/>
              <a:ext cx="2373549" cy="593388"/>
            </a:xfrm>
            <a:prstGeom prst="rect">
              <a:avLst/>
            </a:prstGeom>
            <a:noFill/>
          </p:spPr>
          <p:txBody>
            <a:bodyPr wrap="square" lIns="0" tIns="0" rIns="0" bIns="0" rtlCol="0">
              <a:noAutofit/>
            </a:bodyPr>
            <a:lstStyle/>
            <a:p>
              <a:pPr algn="ctr"/>
              <a:r>
                <a:rPr lang="en-US" b="1"/>
                <a:t>Schedule</a:t>
              </a:r>
            </a:p>
          </p:txBody>
        </p:sp>
        <p:sp>
          <p:nvSpPr>
            <p:cNvPr id="17" name="TextBox 16">
              <a:extLst>
                <a:ext uri="{FF2B5EF4-FFF2-40B4-BE49-F238E27FC236}">
                  <a16:creationId xmlns:a16="http://schemas.microsoft.com/office/drawing/2014/main" id="{062727DD-D6CC-41A7-A35C-AD5D0A524F47}"/>
                </a:ext>
              </a:extLst>
            </p:cNvPr>
            <p:cNvSpPr txBox="1"/>
            <p:nvPr/>
          </p:nvSpPr>
          <p:spPr>
            <a:xfrm>
              <a:off x="6366213" y="4209649"/>
              <a:ext cx="2405974" cy="1608308"/>
            </a:xfrm>
            <a:prstGeom prst="rect">
              <a:avLst/>
            </a:prstGeom>
            <a:noFill/>
          </p:spPr>
          <p:txBody>
            <a:bodyPr wrap="square" lIns="0" tIns="0" rIns="0" bIns="0" rtlCol="0">
              <a:noAutofit/>
            </a:bodyPr>
            <a:lstStyle/>
            <a:p>
              <a:pPr algn="ctr">
                <a:lnSpc>
                  <a:spcPct val="150000"/>
                </a:lnSpc>
              </a:pPr>
              <a:r>
                <a:rPr lang="en-US" sz="1500"/>
                <a:t>Schedule the project kickoff and discovery meetings. </a:t>
              </a:r>
            </a:p>
            <a:p>
              <a:pPr algn="ctr">
                <a:lnSpc>
                  <a:spcPct val="150000"/>
                </a:lnSpc>
              </a:pPr>
              <a:endParaRPr lang="en-US"/>
            </a:p>
          </p:txBody>
        </p:sp>
        <p:pic>
          <p:nvPicPr>
            <p:cNvPr id="14" name="Picture 13" descr="Icon&#10;&#10;Description automatically generated">
              <a:extLst>
                <a:ext uri="{FF2B5EF4-FFF2-40B4-BE49-F238E27FC236}">
                  <a16:creationId xmlns:a16="http://schemas.microsoft.com/office/drawing/2014/main" id="{3BD9BDA7-3BFD-4A73-A395-4C648AE1EC32}"/>
                </a:ext>
              </a:extLst>
            </p:cNvPr>
            <p:cNvPicPr>
              <a:picLocks noChangeAspect="1"/>
            </p:cNvPicPr>
            <p:nvPr/>
          </p:nvPicPr>
          <p:blipFill rotWithShape="1">
            <a:blip r:embed="rId4"/>
            <a:srcRect t="6468" b="9287"/>
            <a:stretch/>
          </p:blipFill>
          <p:spPr>
            <a:xfrm>
              <a:off x="6615174" y="2247583"/>
              <a:ext cx="1908052" cy="1607419"/>
            </a:xfrm>
            <a:prstGeom prst="rect">
              <a:avLst/>
            </a:prstGeom>
          </p:spPr>
        </p:pic>
      </p:grpSp>
      <p:grpSp>
        <p:nvGrpSpPr>
          <p:cNvPr id="24" name="Group 23">
            <a:extLst>
              <a:ext uri="{FF2B5EF4-FFF2-40B4-BE49-F238E27FC236}">
                <a16:creationId xmlns:a16="http://schemas.microsoft.com/office/drawing/2014/main" id="{715C87E4-6F69-4993-B159-8AF270F8380E}"/>
              </a:ext>
            </a:extLst>
          </p:cNvPr>
          <p:cNvGrpSpPr/>
          <p:nvPr/>
        </p:nvGrpSpPr>
        <p:grpSpPr>
          <a:xfrm>
            <a:off x="2564860" y="1086796"/>
            <a:ext cx="1804481" cy="3276672"/>
            <a:chOff x="3419813" y="1449061"/>
            <a:chExt cx="2405974" cy="4368896"/>
          </a:xfrm>
        </p:grpSpPr>
        <p:sp>
          <p:nvSpPr>
            <p:cNvPr id="11" name="TextBox 10">
              <a:extLst>
                <a:ext uri="{FF2B5EF4-FFF2-40B4-BE49-F238E27FC236}">
                  <a16:creationId xmlns:a16="http://schemas.microsoft.com/office/drawing/2014/main" id="{38CD8EBF-B614-4943-A14A-8B87C5322757}"/>
                </a:ext>
              </a:extLst>
            </p:cNvPr>
            <p:cNvSpPr txBox="1"/>
            <p:nvPr/>
          </p:nvSpPr>
          <p:spPr>
            <a:xfrm>
              <a:off x="3436026" y="1449061"/>
              <a:ext cx="2373549" cy="593388"/>
            </a:xfrm>
            <a:prstGeom prst="rect">
              <a:avLst/>
            </a:prstGeom>
            <a:noFill/>
          </p:spPr>
          <p:txBody>
            <a:bodyPr wrap="square" lIns="0" tIns="0" rIns="0" bIns="0" rtlCol="0">
              <a:noAutofit/>
            </a:bodyPr>
            <a:lstStyle/>
            <a:p>
              <a:pPr algn="ctr"/>
              <a:r>
                <a:rPr lang="en-US" b="1"/>
                <a:t>Plan</a:t>
              </a:r>
            </a:p>
          </p:txBody>
        </p:sp>
        <p:sp>
          <p:nvSpPr>
            <p:cNvPr id="16" name="TextBox 15">
              <a:extLst>
                <a:ext uri="{FF2B5EF4-FFF2-40B4-BE49-F238E27FC236}">
                  <a16:creationId xmlns:a16="http://schemas.microsoft.com/office/drawing/2014/main" id="{128B47CA-4F0C-419E-893B-5954A638B674}"/>
                </a:ext>
              </a:extLst>
            </p:cNvPr>
            <p:cNvSpPr txBox="1"/>
            <p:nvPr/>
          </p:nvSpPr>
          <p:spPr>
            <a:xfrm>
              <a:off x="3419813" y="4209649"/>
              <a:ext cx="2405974" cy="1608308"/>
            </a:xfrm>
            <a:prstGeom prst="rect">
              <a:avLst/>
            </a:prstGeom>
            <a:noFill/>
          </p:spPr>
          <p:txBody>
            <a:bodyPr wrap="square" lIns="0" tIns="0" rIns="0" bIns="0" rtlCol="0">
              <a:noAutofit/>
            </a:bodyPr>
            <a:lstStyle/>
            <a:p>
              <a:pPr algn="ctr">
                <a:lnSpc>
                  <a:spcPct val="150000"/>
                </a:lnSpc>
              </a:pPr>
              <a:r>
                <a:rPr lang="en-US" sz="1500"/>
                <a:t>Review staff calendars and plan for the selection process.</a:t>
              </a:r>
            </a:p>
            <a:p>
              <a:pPr algn="ctr">
                <a:lnSpc>
                  <a:spcPct val="150000"/>
                </a:lnSpc>
              </a:pPr>
              <a:endParaRPr lang="en-US"/>
            </a:p>
          </p:txBody>
        </p:sp>
        <p:pic>
          <p:nvPicPr>
            <p:cNvPr id="20" name="Picture 19" descr="Timeline&#10;&#10;Description automatically generated">
              <a:extLst>
                <a:ext uri="{FF2B5EF4-FFF2-40B4-BE49-F238E27FC236}">
                  <a16:creationId xmlns:a16="http://schemas.microsoft.com/office/drawing/2014/main" id="{EF419CC5-F627-4890-837E-792C1F04D53F}"/>
                </a:ext>
              </a:extLst>
            </p:cNvPr>
            <p:cNvPicPr>
              <a:picLocks noChangeAspect="1"/>
            </p:cNvPicPr>
            <p:nvPr/>
          </p:nvPicPr>
          <p:blipFill rotWithShape="1">
            <a:blip r:embed="rId5"/>
            <a:srcRect t="5926" b="14026"/>
            <a:stretch/>
          </p:blipFill>
          <p:spPr>
            <a:xfrm>
              <a:off x="3668774" y="2287618"/>
              <a:ext cx="1908052" cy="1527349"/>
            </a:xfrm>
            <a:prstGeom prst="rect">
              <a:avLst/>
            </a:prstGeom>
          </p:spPr>
        </p:pic>
      </p:grpSp>
      <p:grpSp>
        <p:nvGrpSpPr>
          <p:cNvPr id="23" name="Group 22">
            <a:extLst>
              <a:ext uri="{FF2B5EF4-FFF2-40B4-BE49-F238E27FC236}">
                <a16:creationId xmlns:a16="http://schemas.microsoft.com/office/drawing/2014/main" id="{94B0258A-5E74-41E9-A546-531A0FCAFE48}"/>
              </a:ext>
            </a:extLst>
          </p:cNvPr>
          <p:cNvGrpSpPr/>
          <p:nvPr/>
        </p:nvGrpSpPr>
        <p:grpSpPr>
          <a:xfrm>
            <a:off x="355060" y="1086796"/>
            <a:ext cx="1804481" cy="3276672"/>
            <a:chOff x="473413" y="1449061"/>
            <a:chExt cx="2405974" cy="4368896"/>
          </a:xfrm>
        </p:grpSpPr>
        <p:sp>
          <p:nvSpPr>
            <p:cNvPr id="2" name="TextBox 1">
              <a:extLst>
                <a:ext uri="{FF2B5EF4-FFF2-40B4-BE49-F238E27FC236}">
                  <a16:creationId xmlns:a16="http://schemas.microsoft.com/office/drawing/2014/main" id="{1A648F85-AED0-43FA-BC15-C00F2A4FF7B4}"/>
                </a:ext>
              </a:extLst>
            </p:cNvPr>
            <p:cNvSpPr txBox="1"/>
            <p:nvPr/>
          </p:nvSpPr>
          <p:spPr>
            <a:xfrm>
              <a:off x="489626" y="1449061"/>
              <a:ext cx="2373549" cy="593388"/>
            </a:xfrm>
            <a:prstGeom prst="rect">
              <a:avLst/>
            </a:prstGeom>
            <a:noFill/>
          </p:spPr>
          <p:txBody>
            <a:bodyPr wrap="square" lIns="0" tIns="0" rIns="0" bIns="0" rtlCol="0">
              <a:noAutofit/>
            </a:bodyPr>
            <a:lstStyle/>
            <a:p>
              <a:pPr algn="ctr"/>
              <a:r>
                <a:rPr lang="en-US" b="1"/>
                <a:t>Partner</a:t>
              </a:r>
            </a:p>
          </p:txBody>
        </p:sp>
        <p:sp>
          <p:nvSpPr>
            <p:cNvPr id="15" name="TextBox 14">
              <a:extLst>
                <a:ext uri="{FF2B5EF4-FFF2-40B4-BE49-F238E27FC236}">
                  <a16:creationId xmlns:a16="http://schemas.microsoft.com/office/drawing/2014/main" id="{AC9D6317-CFA6-4A4E-BB13-B98DECE06A4A}"/>
                </a:ext>
              </a:extLst>
            </p:cNvPr>
            <p:cNvSpPr txBox="1"/>
            <p:nvPr/>
          </p:nvSpPr>
          <p:spPr>
            <a:xfrm>
              <a:off x="473413" y="4209649"/>
              <a:ext cx="2405974" cy="1608308"/>
            </a:xfrm>
            <a:prstGeom prst="rect">
              <a:avLst/>
            </a:prstGeom>
            <a:noFill/>
          </p:spPr>
          <p:txBody>
            <a:bodyPr wrap="square" lIns="0" tIns="0" rIns="0" bIns="0" rtlCol="0">
              <a:noAutofit/>
            </a:bodyPr>
            <a:lstStyle/>
            <a:p>
              <a:pPr algn="ctr">
                <a:lnSpc>
                  <a:spcPct val="150000"/>
                </a:lnSpc>
              </a:pPr>
              <a:r>
                <a:rPr lang="en-US" sz="1500"/>
                <a:t>Choose the partner that is the best fit for your organization. </a:t>
              </a:r>
            </a:p>
            <a:p>
              <a:pPr algn="ctr">
                <a:lnSpc>
                  <a:spcPct val="150000"/>
                </a:lnSpc>
              </a:pPr>
              <a:endParaRPr lang="en-US"/>
            </a:p>
          </p:txBody>
        </p:sp>
        <p:pic>
          <p:nvPicPr>
            <p:cNvPr id="22" name="Picture 21" descr="A picture containing text, room, gambling house&#10;&#10;Description automatically generated">
              <a:extLst>
                <a:ext uri="{FF2B5EF4-FFF2-40B4-BE49-F238E27FC236}">
                  <a16:creationId xmlns:a16="http://schemas.microsoft.com/office/drawing/2014/main" id="{CD66C4D9-8F1F-4303-A3B2-F66EE459258E}"/>
                </a:ext>
              </a:extLst>
            </p:cNvPr>
            <p:cNvPicPr>
              <a:picLocks noChangeAspect="1"/>
            </p:cNvPicPr>
            <p:nvPr/>
          </p:nvPicPr>
          <p:blipFill rotWithShape="1">
            <a:blip r:embed="rId6"/>
            <a:srcRect t="6468" b="5074"/>
            <a:stretch/>
          </p:blipFill>
          <p:spPr>
            <a:xfrm>
              <a:off x="722374" y="2207389"/>
              <a:ext cx="1908052" cy="1687806"/>
            </a:xfrm>
            <a:prstGeom prst="rect">
              <a:avLst/>
            </a:prstGeom>
          </p:spPr>
        </p:pic>
      </p:grpSp>
    </p:spTree>
    <p:extLst>
      <p:ext uri="{BB962C8B-B14F-4D97-AF65-F5344CB8AC3E}">
        <p14:creationId xmlns:p14="http://schemas.microsoft.com/office/powerpoint/2010/main" val="405874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0AA0-6A00-6E60-F923-E2496BAF5D4B}"/>
              </a:ext>
            </a:extLst>
          </p:cNvPr>
          <p:cNvSpPr>
            <a:spLocks noGrp="1"/>
          </p:cNvSpPr>
          <p:nvPr>
            <p:ph type="title"/>
          </p:nvPr>
        </p:nvSpPr>
        <p:spPr/>
        <p:txBody>
          <a:bodyPr/>
          <a:lstStyle/>
          <a:p>
            <a:r>
              <a:rPr lang="en-US">
                <a:cs typeface="Calibri"/>
              </a:rPr>
              <a:t>Adoption Castle</a:t>
            </a:r>
            <a:endParaRPr lang="en-US"/>
          </a:p>
        </p:txBody>
      </p:sp>
      <p:pic>
        <p:nvPicPr>
          <p:cNvPr id="5" name="Picture 4">
            <a:extLst>
              <a:ext uri="{FF2B5EF4-FFF2-40B4-BE49-F238E27FC236}">
                <a16:creationId xmlns:a16="http://schemas.microsoft.com/office/drawing/2014/main" id="{E7DD6E70-272D-0AD6-14A1-06291C9A5EE9}"/>
              </a:ext>
            </a:extLst>
          </p:cNvPr>
          <p:cNvPicPr>
            <a:picLocks noChangeAspect="1"/>
          </p:cNvPicPr>
          <p:nvPr/>
        </p:nvPicPr>
        <p:blipFill>
          <a:blip r:embed="rId2"/>
          <a:stretch>
            <a:fillRect/>
          </a:stretch>
        </p:blipFill>
        <p:spPr>
          <a:xfrm>
            <a:off x="1545200" y="930166"/>
            <a:ext cx="6053599" cy="3791557"/>
          </a:xfrm>
          <a:prstGeom prst="rect">
            <a:avLst/>
          </a:prstGeom>
        </p:spPr>
      </p:pic>
    </p:spTree>
    <p:extLst>
      <p:ext uri="{BB962C8B-B14F-4D97-AF65-F5344CB8AC3E}">
        <p14:creationId xmlns:p14="http://schemas.microsoft.com/office/powerpoint/2010/main" val="3315276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6075-393C-2CF1-882E-3394CF227FF3}"/>
              </a:ext>
            </a:extLst>
          </p:cNvPr>
          <p:cNvSpPr>
            <a:spLocks noGrp="1"/>
          </p:cNvSpPr>
          <p:nvPr>
            <p:ph type="title"/>
          </p:nvPr>
        </p:nvSpPr>
        <p:spPr>
          <a:xfrm>
            <a:off x="228600" y="228600"/>
            <a:ext cx="8686801" cy="435429"/>
          </a:xfrm>
        </p:spPr>
        <p:txBody>
          <a:bodyPr anchor="t">
            <a:normAutofit/>
          </a:bodyPr>
          <a:lstStyle/>
          <a:p>
            <a:r>
              <a:rPr lang="en-US"/>
              <a:t>Non-Technical Changes&gt;Impact</a:t>
            </a:r>
          </a:p>
        </p:txBody>
      </p:sp>
      <p:graphicFrame>
        <p:nvGraphicFramePr>
          <p:cNvPr id="5" name="Content Placeholder 2">
            <a:extLst>
              <a:ext uri="{FF2B5EF4-FFF2-40B4-BE49-F238E27FC236}">
                <a16:creationId xmlns:a16="http://schemas.microsoft.com/office/drawing/2014/main" id="{0318563D-D3A2-5AAA-F3D9-05D9EEA11DC9}"/>
              </a:ext>
            </a:extLst>
          </p:cNvPr>
          <p:cNvGraphicFramePr>
            <a:graphicFrameLocks noGrp="1"/>
          </p:cNvGraphicFramePr>
          <p:nvPr>
            <p:ph sz="quarter" idx="10"/>
          </p:nvPr>
        </p:nvGraphicFramePr>
        <p:xfrm>
          <a:off x="228600" y="942976"/>
          <a:ext cx="8686800" cy="3343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0046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8A86-DB98-7038-525C-491758757401}"/>
              </a:ext>
            </a:extLst>
          </p:cNvPr>
          <p:cNvSpPr>
            <a:spLocks noGrp="1"/>
          </p:cNvSpPr>
          <p:nvPr>
            <p:ph type="title"/>
          </p:nvPr>
        </p:nvSpPr>
        <p:spPr/>
        <p:txBody>
          <a:bodyPr/>
          <a:lstStyle/>
          <a:p>
            <a:r>
              <a:rPr lang="en-US"/>
              <a:t>Lose a Turn!</a:t>
            </a:r>
          </a:p>
        </p:txBody>
      </p:sp>
      <p:pic>
        <p:nvPicPr>
          <p:cNvPr id="6" name="Picture 5">
            <a:extLst>
              <a:ext uri="{FF2B5EF4-FFF2-40B4-BE49-F238E27FC236}">
                <a16:creationId xmlns:a16="http://schemas.microsoft.com/office/drawing/2014/main" id="{3FF6E026-11C0-5A81-D375-BF8342B6D25E}"/>
              </a:ext>
            </a:extLst>
          </p:cNvPr>
          <p:cNvPicPr>
            <a:picLocks noChangeAspect="1"/>
          </p:cNvPicPr>
          <p:nvPr/>
        </p:nvPicPr>
        <p:blipFill>
          <a:blip r:embed="rId2"/>
          <a:stretch>
            <a:fillRect/>
          </a:stretch>
        </p:blipFill>
        <p:spPr>
          <a:xfrm>
            <a:off x="2335793" y="1188720"/>
            <a:ext cx="6016074" cy="3231066"/>
          </a:xfrm>
          <a:prstGeom prst="rect">
            <a:avLst/>
          </a:prstGeom>
        </p:spPr>
      </p:pic>
    </p:spTree>
    <p:extLst>
      <p:ext uri="{BB962C8B-B14F-4D97-AF65-F5344CB8AC3E}">
        <p14:creationId xmlns:p14="http://schemas.microsoft.com/office/powerpoint/2010/main" val="2028495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F777706-A513-4BFA-ACF6-2B29E950700C}"/>
              </a:ext>
            </a:extLst>
          </p:cNvPr>
          <p:cNvSpPr>
            <a:spLocks noGrp="1"/>
          </p:cNvSpPr>
          <p:nvPr>
            <p:ph type="ctrTitle"/>
          </p:nvPr>
        </p:nvSpPr>
        <p:spPr/>
        <p:txBody>
          <a:bodyPr/>
          <a:lstStyle/>
          <a:p>
            <a:r>
              <a:rPr lang="en-US">
                <a:solidFill>
                  <a:schemeClr val="tx1"/>
                </a:solidFill>
              </a:rPr>
              <a:t>What areas can you address RIGHT NOW?</a:t>
            </a:r>
            <a:endParaRPr lang="en-US" sz="2700" b="0"/>
          </a:p>
        </p:txBody>
      </p:sp>
      <p:sp>
        <p:nvSpPr>
          <p:cNvPr id="3" name="TextBox 2">
            <a:extLst>
              <a:ext uri="{FF2B5EF4-FFF2-40B4-BE49-F238E27FC236}">
                <a16:creationId xmlns:a16="http://schemas.microsoft.com/office/drawing/2014/main" id="{1AEF5280-CDD0-45BE-B5B6-045C76D21ADD}"/>
              </a:ext>
            </a:extLst>
          </p:cNvPr>
          <p:cNvSpPr txBox="1"/>
          <p:nvPr/>
        </p:nvSpPr>
        <p:spPr>
          <a:xfrm>
            <a:off x="317193" y="830420"/>
            <a:ext cx="8310614" cy="2482771"/>
          </a:xfrm>
          <a:prstGeom prst="rect">
            <a:avLst/>
          </a:prstGeom>
          <a:noFill/>
        </p:spPr>
        <p:txBody>
          <a:bodyPr wrap="square" lIns="0" tIns="0" rIns="0" bIns="0" rtlCol="0">
            <a:noAutofit/>
          </a:bodyPr>
          <a:lstStyle/>
          <a:p>
            <a:pPr marL="285750" indent="-285750">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27694579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What’s next?</a:t>
            </a:r>
          </a:p>
        </p:txBody>
      </p:sp>
      <p:grpSp>
        <p:nvGrpSpPr>
          <p:cNvPr id="26" name="Group 25">
            <a:extLst>
              <a:ext uri="{FF2B5EF4-FFF2-40B4-BE49-F238E27FC236}">
                <a16:creationId xmlns:a16="http://schemas.microsoft.com/office/drawing/2014/main" id="{CFE8250D-5A22-47A9-BF49-12B76AC1A6D4}"/>
              </a:ext>
            </a:extLst>
          </p:cNvPr>
          <p:cNvGrpSpPr/>
          <p:nvPr/>
        </p:nvGrpSpPr>
        <p:grpSpPr>
          <a:xfrm>
            <a:off x="6984459" y="1086796"/>
            <a:ext cx="1804481" cy="3276672"/>
            <a:chOff x="9312612" y="1449061"/>
            <a:chExt cx="2405974" cy="4368896"/>
          </a:xfrm>
        </p:grpSpPr>
        <p:sp>
          <p:nvSpPr>
            <p:cNvPr id="9" name="TextBox 8">
              <a:extLst>
                <a:ext uri="{FF2B5EF4-FFF2-40B4-BE49-F238E27FC236}">
                  <a16:creationId xmlns:a16="http://schemas.microsoft.com/office/drawing/2014/main" id="{400BBB7E-42A0-49C5-8212-8BF3A464B5C2}"/>
                </a:ext>
              </a:extLst>
            </p:cNvPr>
            <p:cNvSpPr txBox="1"/>
            <p:nvPr/>
          </p:nvSpPr>
          <p:spPr>
            <a:xfrm>
              <a:off x="9328825" y="1449061"/>
              <a:ext cx="2373549" cy="593388"/>
            </a:xfrm>
            <a:prstGeom prst="rect">
              <a:avLst/>
            </a:prstGeom>
            <a:noFill/>
          </p:spPr>
          <p:txBody>
            <a:bodyPr wrap="square" lIns="0" tIns="0" rIns="0" bIns="0" rtlCol="0">
              <a:noAutofit/>
            </a:bodyPr>
            <a:lstStyle/>
            <a:p>
              <a:pPr algn="ctr"/>
              <a:r>
                <a:rPr lang="en-US" b="1"/>
                <a:t>Start</a:t>
              </a:r>
            </a:p>
          </p:txBody>
        </p:sp>
        <p:sp>
          <p:nvSpPr>
            <p:cNvPr id="18" name="TextBox 17">
              <a:extLst>
                <a:ext uri="{FF2B5EF4-FFF2-40B4-BE49-F238E27FC236}">
                  <a16:creationId xmlns:a16="http://schemas.microsoft.com/office/drawing/2014/main" id="{44A32DE9-D49C-4AA4-8217-746A303A8665}"/>
                </a:ext>
              </a:extLst>
            </p:cNvPr>
            <p:cNvSpPr txBox="1"/>
            <p:nvPr/>
          </p:nvSpPr>
          <p:spPr>
            <a:xfrm>
              <a:off x="9312612" y="4209649"/>
              <a:ext cx="2405974" cy="1608308"/>
            </a:xfrm>
            <a:prstGeom prst="rect">
              <a:avLst/>
            </a:prstGeom>
            <a:noFill/>
          </p:spPr>
          <p:txBody>
            <a:bodyPr wrap="square" lIns="0" tIns="0" rIns="0" bIns="0" rtlCol="0">
              <a:noAutofit/>
            </a:bodyPr>
            <a:lstStyle/>
            <a:p>
              <a:pPr algn="ctr">
                <a:lnSpc>
                  <a:spcPct val="150000"/>
                </a:lnSpc>
              </a:pPr>
              <a:r>
                <a:rPr lang="en-US" sz="1500"/>
                <a:t>Get started! There’s never going to be a better time to start.</a:t>
              </a:r>
            </a:p>
            <a:p>
              <a:pPr algn="ctr">
                <a:lnSpc>
                  <a:spcPct val="150000"/>
                </a:lnSpc>
              </a:pPr>
              <a:endParaRPr lang="en-US"/>
            </a:p>
          </p:txBody>
        </p:sp>
        <p:pic>
          <p:nvPicPr>
            <p:cNvPr id="8" name="Picture 7" descr="Icon&#10;&#10;Description automatically generated with low confidence">
              <a:extLst>
                <a:ext uri="{FF2B5EF4-FFF2-40B4-BE49-F238E27FC236}">
                  <a16:creationId xmlns:a16="http://schemas.microsoft.com/office/drawing/2014/main" id="{8EB9111C-3925-4FCB-BABD-57D4DC97117B}"/>
                </a:ext>
              </a:extLst>
            </p:cNvPr>
            <p:cNvPicPr>
              <a:picLocks noChangeAspect="1"/>
            </p:cNvPicPr>
            <p:nvPr/>
          </p:nvPicPr>
          <p:blipFill rotWithShape="1">
            <a:blip r:embed="rId3"/>
            <a:srcRect t="6469" b="1234"/>
            <a:stretch/>
          </p:blipFill>
          <p:spPr>
            <a:xfrm>
              <a:off x="9561573" y="2170758"/>
              <a:ext cx="1908052" cy="1761069"/>
            </a:xfrm>
            <a:prstGeom prst="rect">
              <a:avLst/>
            </a:prstGeom>
          </p:spPr>
        </p:pic>
      </p:grpSp>
      <p:grpSp>
        <p:nvGrpSpPr>
          <p:cNvPr id="25" name="Group 24">
            <a:extLst>
              <a:ext uri="{FF2B5EF4-FFF2-40B4-BE49-F238E27FC236}">
                <a16:creationId xmlns:a16="http://schemas.microsoft.com/office/drawing/2014/main" id="{C144AFEB-6699-4D31-9BCA-72AE56CEAE66}"/>
              </a:ext>
            </a:extLst>
          </p:cNvPr>
          <p:cNvGrpSpPr/>
          <p:nvPr/>
        </p:nvGrpSpPr>
        <p:grpSpPr>
          <a:xfrm>
            <a:off x="4774660" y="1086796"/>
            <a:ext cx="1804481" cy="3276672"/>
            <a:chOff x="6366213" y="1449061"/>
            <a:chExt cx="2405974" cy="4368896"/>
          </a:xfrm>
        </p:grpSpPr>
        <p:sp>
          <p:nvSpPr>
            <p:cNvPr id="13" name="TextBox 12">
              <a:extLst>
                <a:ext uri="{FF2B5EF4-FFF2-40B4-BE49-F238E27FC236}">
                  <a16:creationId xmlns:a16="http://schemas.microsoft.com/office/drawing/2014/main" id="{63C6FFB7-47A7-42BF-ABE7-698A7BBE39A2}"/>
                </a:ext>
              </a:extLst>
            </p:cNvPr>
            <p:cNvSpPr txBox="1"/>
            <p:nvPr/>
          </p:nvSpPr>
          <p:spPr>
            <a:xfrm>
              <a:off x="6382426" y="1449061"/>
              <a:ext cx="2373549" cy="593388"/>
            </a:xfrm>
            <a:prstGeom prst="rect">
              <a:avLst/>
            </a:prstGeom>
            <a:noFill/>
          </p:spPr>
          <p:txBody>
            <a:bodyPr wrap="square" lIns="0" tIns="0" rIns="0" bIns="0" rtlCol="0">
              <a:noAutofit/>
            </a:bodyPr>
            <a:lstStyle/>
            <a:p>
              <a:pPr algn="ctr"/>
              <a:r>
                <a:rPr lang="en-US" b="1"/>
                <a:t>Schedule</a:t>
              </a:r>
            </a:p>
          </p:txBody>
        </p:sp>
        <p:sp>
          <p:nvSpPr>
            <p:cNvPr id="17" name="TextBox 16">
              <a:extLst>
                <a:ext uri="{FF2B5EF4-FFF2-40B4-BE49-F238E27FC236}">
                  <a16:creationId xmlns:a16="http://schemas.microsoft.com/office/drawing/2014/main" id="{062727DD-D6CC-41A7-A35C-AD5D0A524F47}"/>
                </a:ext>
              </a:extLst>
            </p:cNvPr>
            <p:cNvSpPr txBox="1"/>
            <p:nvPr/>
          </p:nvSpPr>
          <p:spPr>
            <a:xfrm>
              <a:off x="6366213" y="4209649"/>
              <a:ext cx="2405974" cy="1608308"/>
            </a:xfrm>
            <a:prstGeom prst="rect">
              <a:avLst/>
            </a:prstGeom>
            <a:noFill/>
          </p:spPr>
          <p:txBody>
            <a:bodyPr wrap="square" lIns="0" tIns="0" rIns="0" bIns="0" rtlCol="0">
              <a:noAutofit/>
            </a:bodyPr>
            <a:lstStyle/>
            <a:p>
              <a:pPr algn="ctr">
                <a:lnSpc>
                  <a:spcPct val="150000"/>
                </a:lnSpc>
              </a:pPr>
              <a:r>
                <a:rPr lang="en-US" sz="1500"/>
                <a:t>Start small and build – this does not have to happen all at once</a:t>
              </a:r>
            </a:p>
            <a:p>
              <a:pPr algn="ctr">
                <a:lnSpc>
                  <a:spcPct val="150000"/>
                </a:lnSpc>
              </a:pPr>
              <a:endParaRPr lang="en-US"/>
            </a:p>
          </p:txBody>
        </p:sp>
        <p:pic>
          <p:nvPicPr>
            <p:cNvPr id="14" name="Picture 13" descr="Icon&#10;&#10;Description automatically generated">
              <a:extLst>
                <a:ext uri="{FF2B5EF4-FFF2-40B4-BE49-F238E27FC236}">
                  <a16:creationId xmlns:a16="http://schemas.microsoft.com/office/drawing/2014/main" id="{3BD9BDA7-3BFD-4A73-A395-4C648AE1EC32}"/>
                </a:ext>
              </a:extLst>
            </p:cNvPr>
            <p:cNvPicPr>
              <a:picLocks noChangeAspect="1"/>
            </p:cNvPicPr>
            <p:nvPr/>
          </p:nvPicPr>
          <p:blipFill rotWithShape="1">
            <a:blip r:embed="rId4"/>
            <a:srcRect t="6468" b="9287"/>
            <a:stretch/>
          </p:blipFill>
          <p:spPr>
            <a:xfrm>
              <a:off x="6615174" y="2247583"/>
              <a:ext cx="1908052" cy="1607419"/>
            </a:xfrm>
            <a:prstGeom prst="rect">
              <a:avLst/>
            </a:prstGeom>
          </p:spPr>
        </p:pic>
      </p:grpSp>
      <p:grpSp>
        <p:nvGrpSpPr>
          <p:cNvPr id="24" name="Group 23">
            <a:extLst>
              <a:ext uri="{FF2B5EF4-FFF2-40B4-BE49-F238E27FC236}">
                <a16:creationId xmlns:a16="http://schemas.microsoft.com/office/drawing/2014/main" id="{715C87E4-6F69-4993-B159-8AF270F8380E}"/>
              </a:ext>
            </a:extLst>
          </p:cNvPr>
          <p:cNvGrpSpPr/>
          <p:nvPr/>
        </p:nvGrpSpPr>
        <p:grpSpPr>
          <a:xfrm>
            <a:off x="377097" y="1086796"/>
            <a:ext cx="1804481" cy="3276672"/>
            <a:chOff x="3419813" y="1449061"/>
            <a:chExt cx="2405974" cy="4368896"/>
          </a:xfrm>
        </p:grpSpPr>
        <p:sp>
          <p:nvSpPr>
            <p:cNvPr id="11" name="TextBox 10">
              <a:extLst>
                <a:ext uri="{FF2B5EF4-FFF2-40B4-BE49-F238E27FC236}">
                  <a16:creationId xmlns:a16="http://schemas.microsoft.com/office/drawing/2014/main" id="{38CD8EBF-B614-4943-A14A-8B87C5322757}"/>
                </a:ext>
              </a:extLst>
            </p:cNvPr>
            <p:cNvSpPr txBox="1"/>
            <p:nvPr/>
          </p:nvSpPr>
          <p:spPr>
            <a:xfrm>
              <a:off x="3436026" y="1449061"/>
              <a:ext cx="2373549" cy="593388"/>
            </a:xfrm>
            <a:prstGeom prst="rect">
              <a:avLst/>
            </a:prstGeom>
            <a:noFill/>
          </p:spPr>
          <p:txBody>
            <a:bodyPr wrap="square" lIns="0" tIns="0" rIns="0" bIns="0" rtlCol="0">
              <a:noAutofit/>
            </a:bodyPr>
            <a:lstStyle/>
            <a:p>
              <a:pPr algn="ctr"/>
              <a:r>
                <a:rPr lang="en-US" b="1"/>
                <a:t>Plan</a:t>
              </a:r>
            </a:p>
          </p:txBody>
        </p:sp>
        <p:sp>
          <p:nvSpPr>
            <p:cNvPr id="16" name="TextBox 15">
              <a:extLst>
                <a:ext uri="{FF2B5EF4-FFF2-40B4-BE49-F238E27FC236}">
                  <a16:creationId xmlns:a16="http://schemas.microsoft.com/office/drawing/2014/main" id="{128B47CA-4F0C-419E-893B-5954A638B674}"/>
                </a:ext>
              </a:extLst>
            </p:cNvPr>
            <p:cNvSpPr txBox="1"/>
            <p:nvPr/>
          </p:nvSpPr>
          <p:spPr>
            <a:xfrm>
              <a:off x="3419813" y="4209649"/>
              <a:ext cx="2405974" cy="1608308"/>
            </a:xfrm>
            <a:prstGeom prst="rect">
              <a:avLst/>
            </a:prstGeom>
            <a:noFill/>
          </p:spPr>
          <p:txBody>
            <a:bodyPr wrap="square" lIns="0" tIns="0" rIns="0" bIns="0" rtlCol="0">
              <a:noAutofit/>
            </a:bodyPr>
            <a:lstStyle/>
            <a:p>
              <a:pPr algn="ctr">
                <a:lnSpc>
                  <a:spcPct val="150000"/>
                </a:lnSpc>
              </a:pPr>
              <a:r>
                <a:rPr lang="en-US" sz="1500"/>
                <a:t>Identify your goals and align with your association’s strategy</a:t>
              </a:r>
            </a:p>
            <a:p>
              <a:pPr algn="ctr">
                <a:lnSpc>
                  <a:spcPct val="150000"/>
                </a:lnSpc>
              </a:pPr>
              <a:endParaRPr lang="en-US"/>
            </a:p>
          </p:txBody>
        </p:sp>
        <p:pic>
          <p:nvPicPr>
            <p:cNvPr id="20" name="Picture 19" descr="Timeline&#10;&#10;Description automatically generated">
              <a:extLst>
                <a:ext uri="{FF2B5EF4-FFF2-40B4-BE49-F238E27FC236}">
                  <a16:creationId xmlns:a16="http://schemas.microsoft.com/office/drawing/2014/main" id="{EF419CC5-F627-4890-837E-792C1F04D53F}"/>
                </a:ext>
              </a:extLst>
            </p:cNvPr>
            <p:cNvPicPr>
              <a:picLocks noChangeAspect="1"/>
            </p:cNvPicPr>
            <p:nvPr/>
          </p:nvPicPr>
          <p:blipFill rotWithShape="1">
            <a:blip r:embed="rId5"/>
            <a:srcRect t="5926" b="14026"/>
            <a:stretch/>
          </p:blipFill>
          <p:spPr>
            <a:xfrm>
              <a:off x="3668774" y="2287618"/>
              <a:ext cx="1908052" cy="1527349"/>
            </a:xfrm>
            <a:prstGeom prst="rect">
              <a:avLst/>
            </a:prstGeom>
          </p:spPr>
        </p:pic>
      </p:grpSp>
      <p:grpSp>
        <p:nvGrpSpPr>
          <p:cNvPr id="23" name="Group 22">
            <a:extLst>
              <a:ext uri="{FF2B5EF4-FFF2-40B4-BE49-F238E27FC236}">
                <a16:creationId xmlns:a16="http://schemas.microsoft.com/office/drawing/2014/main" id="{94B0258A-5E74-41E9-A546-531A0FCAFE48}"/>
              </a:ext>
            </a:extLst>
          </p:cNvPr>
          <p:cNvGrpSpPr/>
          <p:nvPr/>
        </p:nvGrpSpPr>
        <p:grpSpPr>
          <a:xfrm>
            <a:off x="2384237" y="1086796"/>
            <a:ext cx="1804481" cy="3276672"/>
            <a:chOff x="473413" y="1449061"/>
            <a:chExt cx="2405974" cy="4368896"/>
          </a:xfrm>
        </p:grpSpPr>
        <p:sp>
          <p:nvSpPr>
            <p:cNvPr id="2" name="TextBox 1">
              <a:extLst>
                <a:ext uri="{FF2B5EF4-FFF2-40B4-BE49-F238E27FC236}">
                  <a16:creationId xmlns:a16="http://schemas.microsoft.com/office/drawing/2014/main" id="{1A648F85-AED0-43FA-BC15-C00F2A4FF7B4}"/>
                </a:ext>
              </a:extLst>
            </p:cNvPr>
            <p:cNvSpPr txBox="1"/>
            <p:nvPr/>
          </p:nvSpPr>
          <p:spPr>
            <a:xfrm>
              <a:off x="489626" y="1449061"/>
              <a:ext cx="2373549" cy="593388"/>
            </a:xfrm>
            <a:prstGeom prst="rect">
              <a:avLst/>
            </a:prstGeom>
            <a:noFill/>
          </p:spPr>
          <p:txBody>
            <a:bodyPr wrap="square" lIns="0" tIns="0" rIns="0" bIns="0" rtlCol="0">
              <a:noAutofit/>
            </a:bodyPr>
            <a:lstStyle/>
            <a:p>
              <a:pPr algn="ctr"/>
              <a:r>
                <a:rPr lang="en-US" b="1"/>
                <a:t>Identify System</a:t>
              </a:r>
            </a:p>
          </p:txBody>
        </p:sp>
        <p:sp>
          <p:nvSpPr>
            <p:cNvPr id="15" name="TextBox 14">
              <a:extLst>
                <a:ext uri="{FF2B5EF4-FFF2-40B4-BE49-F238E27FC236}">
                  <a16:creationId xmlns:a16="http://schemas.microsoft.com/office/drawing/2014/main" id="{AC9D6317-CFA6-4A4E-BB13-B98DECE06A4A}"/>
                </a:ext>
              </a:extLst>
            </p:cNvPr>
            <p:cNvSpPr txBox="1"/>
            <p:nvPr/>
          </p:nvSpPr>
          <p:spPr>
            <a:xfrm>
              <a:off x="473413" y="4209649"/>
              <a:ext cx="2405974" cy="1608308"/>
            </a:xfrm>
            <a:prstGeom prst="rect">
              <a:avLst/>
            </a:prstGeom>
            <a:noFill/>
          </p:spPr>
          <p:txBody>
            <a:bodyPr wrap="square" lIns="0" tIns="0" rIns="0" bIns="0" rtlCol="0">
              <a:noAutofit/>
            </a:bodyPr>
            <a:lstStyle/>
            <a:p>
              <a:pPr algn="ctr">
                <a:lnSpc>
                  <a:spcPct val="150000"/>
                </a:lnSpc>
              </a:pPr>
              <a:r>
                <a:rPr lang="en-US" sz="1500"/>
                <a:t>Create a business system ecosystem map</a:t>
              </a:r>
            </a:p>
            <a:p>
              <a:pPr algn="ctr">
                <a:lnSpc>
                  <a:spcPct val="150000"/>
                </a:lnSpc>
              </a:pPr>
              <a:endParaRPr lang="en-US"/>
            </a:p>
          </p:txBody>
        </p:sp>
        <p:pic>
          <p:nvPicPr>
            <p:cNvPr id="22" name="Picture 21" descr="A picture containing text, room, gambling house&#10;&#10;Description automatically generated">
              <a:extLst>
                <a:ext uri="{FF2B5EF4-FFF2-40B4-BE49-F238E27FC236}">
                  <a16:creationId xmlns:a16="http://schemas.microsoft.com/office/drawing/2014/main" id="{CD66C4D9-8F1F-4303-A3B2-F66EE459258E}"/>
                </a:ext>
              </a:extLst>
            </p:cNvPr>
            <p:cNvPicPr>
              <a:picLocks noChangeAspect="1"/>
            </p:cNvPicPr>
            <p:nvPr/>
          </p:nvPicPr>
          <p:blipFill rotWithShape="1">
            <a:blip r:embed="rId6"/>
            <a:srcRect t="6468" b="5074"/>
            <a:stretch/>
          </p:blipFill>
          <p:spPr>
            <a:xfrm>
              <a:off x="722374" y="2207389"/>
              <a:ext cx="1908052" cy="1687806"/>
            </a:xfrm>
            <a:prstGeom prst="rect">
              <a:avLst/>
            </a:prstGeom>
          </p:spPr>
        </p:pic>
      </p:grpSp>
    </p:spTree>
    <p:extLst>
      <p:ext uri="{BB962C8B-B14F-4D97-AF65-F5344CB8AC3E}">
        <p14:creationId xmlns:p14="http://schemas.microsoft.com/office/powerpoint/2010/main" val="115081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746D-C08D-8D16-9662-378A451F8607}"/>
              </a:ext>
            </a:extLst>
          </p:cNvPr>
          <p:cNvSpPr>
            <a:spLocks noGrp="1"/>
          </p:cNvSpPr>
          <p:nvPr>
            <p:ph type="title"/>
          </p:nvPr>
        </p:nvSpPr>
        <p:spPr>
          <a:xfrm>
            <a:off x="228600" y="228600"/>
            <a:ext cx="8686801" cy="435429"/>
          </a:xfrm>
        </p:spPr>
        <p:txBody>
          <a:bodyPr anchor="t">
            <a:normAutofit fontScale="90000"/>
          </a:bodyPr>
          <a:lstStyle/>
          <a:p>
            <a:r>
              <a:rPr lang="en-US" sz="2700"/>
              <a:t>Preparation</a:t>
            </a:r>
            <a:br>
              <a:rPr lang="en-US" sz="1500"/>
            </a:br>
            <a:endParaRPr lang="en-US" sz="1500"/>
          </a:p>
        </p:txBody>
      </p:sp>
      <p:sp>
        <p:nvSpPr>
          <p:cNvPr id="3" name="Content Placeholder 2">
            <a:extLst>
              <a:ext uri="{FF2B5EF4-FFF2-40B4-BE49-F238E27FC236}">
                <a16:creationId xmlns:a16="http://schemas.microsoft.com/office/drawing/2014/main" id="{0981E771-7AEB-5D99-F20E-DAB36B715FF8}"/>
              </a:ext>
            </a:extLst>
          </p:cNvPr>
          <p:cNvSpPr>
            <a:spLocks noGrp="1"/>
          </p:cNvSpPr>
          <p:nvPr>
            <p:ph sz="quarter" idx="13"/>
          </p:nvPr>
        </p:nvSpPr>
        <p:spPr>
          <a:xfrm>
            <a:off x="228599" y="942976"/>
            <a:ext cx="4171946" cy="3343274"/>
          </a:xfrm>
        </p:spPr>
        <p:txBody>
          <a:bodyPr>
            <a:normAutofit/>
          </a:bodyPr>
          <a:lstStyle/>
          <a:p>
            <a:pPr marL="342900" indent="-342900">
              <a:buFont typeface="Arial" panose="020B0604020202020204" pitchFamily="34" charset="0"/>
              <a:buChar char="•"/>
            </a:pPr>
            <a:r>
              <a:rPr lang="en-US"/>
              <a:t>Data Inventory</a:t>
            </a:r>
          </a:p>
          <a:p>
            <a:pPr marL="514350" lvl="1" indent="-342900">
              <a:buFont typeface="Arial" panose="020B0604020202020204" pitchFamily="34" charset="0"/>
              <a:buChar char="•"/>
            </a:pPr>
            <a:r>
              <a:rPr lang="en-US"/>
              <a:t>Source</a:t>
            </a:r>
          </a:p>
          <a:p>
            <a:pPr marL="514350" lvl="1" indent="-342900">
              <a:buFont typeface="Arial" panose="020B0604020202020204" pitchFamily="34" charset="0"/>
              <a:buChar char="•"/>
            </a:pPr>
            <a:r>
              <a:rPr lang="en-US"/>
              <a:t>Type of data (customer, invoice, demographics)</a:t>
            </a:r>
          </a:p>
          <a:p>
            <a:pPr marL="514350" lvl="1" indent="-342900">
              <a:buFont typeface="Arial" panose="020B0604020202020204" pitchFamily="34" charset="0"/>
              <a:buChar char="•"/>
            </a:pPr>
            <a:r>
              <a:rPr lang="en-US"/>
              <a:t>Purpose</a:t>
            </a:r>
          </a:p>
          <a:p>
            <a:pPr marL="514350" lvl="1" indent="-342900">
              <a:buFont typeface="Arial" panose="020B0604020202020204" pitchFamily="34" charset="0"/>
              <a:buChar char="•"/>
            </a:pPr>
            <a:r>
              <a:rPr lang="en-US"/>
              <a:t>Quality</a:t>
            </a:r>
          </a:p>
          <a:p>
            <a:pPr marL="514350" lvl="1" indent="-342900">
              <a:buFont typeface="Arial" panose="020B0604020202020204" pitchFamily="34" charset="0"/>
              <a:buChar char="•"/>
            </a:pPr>
            <a:r>
              <a:rPr lang="en-US"/>
              <a:t>Will it convert?</a:t>
            </a:r>
          </a:p>
        </p:txBody>
      </p:sp>
      <p:pic>
        <p:nvPicPr>
          <p:cNvPr id="3074" name="Picture 2" descr="A group of chat bubbles with a question mark&#10;&#10;Description automatically generated with low confidence">
            <a:extLst>
              <a:ext uri="{FF2B5EF4-FFF2-40B4-BE49-F238E27FC236}">
                <a16:creationId xmlns:a16="http://schemas.microsoft.com/office/drawing/2014/main" id="{197A03DD-ABDA-A964-AFE3-E7E5C5F718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73" r="9909" b="-1"/>
          <a:stretch/>
        </p:blipFill>
        <p:spPr bwMode="auto">
          <a:xfrm>
            <a:off x="4743450" y="942975"/>
            <a:ext cx="4171946" cy="3343275"/>
          </a:xfrm>
          <a:prstGeom prst="rect">
            <a:avLst/>
          </a:prstGeom>
          <a:solidFill>
            <a:srgbClr val="FFFFFF"/>
          </a:solidFill>
        </p:spPr>
      </p:pic>
    </p:spTree>
    <p:extLst>
      <p:ext uri="{BB962C8B-B14F-4D97-AF65-F5344CB8AC3E}">
        <p14:creationId xmlns:p14="http://schemas.microsoft.com/office/powerpoint/2010/main" val="6562285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06AA3-F81D-3EA7-53D7-C14B7E8D5B2C}"/>
              </a:ext>
            </a:extLst>
          </p:cNvPr>
          <p:cNvSpPr>
            <a:spLocks noGrp="1"/>
          </p:cNvSpPr>
          <p:nvPr>
            <p:ph type="title"/>
          </p:nvPr>
        </p:nvSpPr>
        <p:spPr/>
        <p:txBody>
          <a:bodyPr/>
          <a:lstStyle/>
          <a:p>
            <a:r>
              <a:rPr lang="en-US">
                <a:cs typeface="Calibri"/>
              </a:rPr>
              <a:t>Implementation Planning</a:t>
            </a:r>
            <a:endParaRPr lang="en-US"/>
          </a:p>
        </p:txBody>
      </p:sp>
      <p:pic>
        <p:nvPicPr>
          <p:cNvPr id="5" name="Picture 4">
            <a:extLst>
              <a:ext uri="{FF2B5EF4-FFF2-40B4-BE49-F238E27FC236}">
                <a16:creationId xmlns:a16="http://schemas.microsoft.com/office/drawing/2014/main" id="{DA1D91BC-BD25-813E-C721-48B14B3CDEEA}"/>
              </a:ext>
            </a:extLst>
          </p:cNvPr>
          <p:cNvPicPr>
            <a:picLocks noChangeAspect="1"/>
          </p:cNvPicPr>
          <p:nvPr/>
        </p:nvPicPr>
        <p:blipFill>
          <a:blip r:embed="rId2"/>
          <a:stretch>
            <a:fillRect/>
          </a:stretch>
        </p:blipFill>
        <p:spPr>
          <a:xfrm>
            <a:off x="2390697" y="868543"/>
            <a:ext cx="4362606" cy="3809211"/>
          </a:xfrm>
          <a:prstGeom prst="rect">
            <a:avLst/>
          </a:prstGeom>
        </p:spPr>
      </p:pic>
    </p:spTree>
    <p:extLst>
      <p:ext uri="{BB962C8B-B14F-4D97-AF65-F5344CB8AC3E}">
        <p14:creationId xmlns:p14="http://schemas.microsoft.com/office/powerpoint/2010/main" val="16755745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91E21-D6F1-1180-E5EA-4F8BD2E0B242}"/>
              </a:ext>
            </a:extLst>
          </p:cNvPr>
          <p:cNvSpPr>
            <a:spLocks noGrp="1"/>
          </p:cNvSpPr>
          <p:nvPr>
            <p:ph type="title"/>
          </p:nvPr>
        </p:nvSpPr>
        <p:spPr/>
        <p:txBody>
          <a:bodyPr/>
          <a:lstStyle/>
          <a:p>
            <a:r>
              <a:rPr lang="en-US"/>
              <a:t>Core Team Tasks</a:t>
            </a:r>
          </a:p>
        </p:txBody>
      </p:sp>
      <p:sp>
        <p:nvSpPr>
          <p:cNvPr id="5" name="Content Placeholder 4">
            <a:extLst>
              <a:ext uri="{FF2B5EF4-FFF2-40B4-BE49-F238E27FC236}">
                <a16:creationId xmlns:a16="http://schemas.microsoft.com/office/drawing/2014/main" id="{AED3A3A7-EFB0-F36A-A8E2-1AD2E61EBF5D}"/>
              </a:ext>
            </a:extLst>
          </p:cNvPr>
          <p:cNvSpPr>
            <a:spLocks noGrp="1"/>
          </p:cNvSpPr>
          <p:nvPr>
            <p:ph sz="quarter" idx="10"/>
          </p:nvPr>
        </p:nvSpPr>
        <p:spPr/>
        <p:txBody>
          <a:bodyPr/>
          <a:lstStyle/>
          <a:p>
            <a:pPr marL="457200" indent="-457200">
              <a:buFont typeface="+mj-lt"/>
              <a:buAutoNum type="arabicPeriod"/>
            </a:pPr>
            <a:r>
              <a:rPr lang="en-US"/>
              <a:t>Reset Core Team</a:t>
            </a:r>
          </a:p>
          <a:p>
            <a:pPr marL="628650" lvl="1" indent="-457200">
              <a:buFont typeface="+mj-lt"/>
              <a:buAutoNum type="arabicPeriod"/>
            </a:pPr>
            <a:r>
              <a:rPr lang="en-US"/>
              <a:t>Update roles for each implementation phase (discovery, configuration, testing, launch, post-launch adoption)</a:t>
            </a:r>
          </a:p>
          <a:p>
            <a:pPr marL="628650" lvl="1" indent="-457200">
              <a:buFont typeface="+mj-lt"/>
              <a:buAutoNum type="arabicPeriod"/>
            </a:pPr>
            <a:r>
              <a:rPr lang="en-US"/>
              <a:t>Confirm executive sponsor</a:t>
            </a:r>
          </a:p>
          <a:p>
            <a:pPr marL="457200" indent="-457200">
              <a:buFont typeface="+mj-lt"/>
              <a:buAutoNum type="arabicPeriod"/>
            </a:pPr>
            <a:r>
              <a:rPr lang="en-US"/>
              <a:t>Establish feedback process</a:t>
            </a:r>
          </a:p>
          <a:p>
            <a:pPr marL="457200" indent="-457200">
              <a:buFont typeface="+mj-lt"/>
              <a:buAutoNum type="arabicPeriod"/>
            </a:pPr>
            <a:r>
              <a:rPr lang="en-US"/>
              <a:t>Establish change management process</a:t>
            </a:r>
          </a:p>
          <a:p>
            <a:pPr marL="457200" indent="-457200">
              <a:buFont typeface="+mj-lt"/>
              <a:buAutoNum type="arabicPeriod"/>
            </a:pPr>
            <a:r>
              <a:rPr lang="en-US"/>
              <a:t>Confirm roles at each stage of the project</a:t>
            </a:r>
          </a:p>
        </p:txBody>
      </p:sp>
    </p:spTree>
    <p:extLst>
      <p:ext uri="{BB962C8B-B14F-4D97-AF65-F5344CB8AC3E}">
        <p14:creationId xmlns:p14="http://schemas.microsoft.com/office/powerpoint/2010/main" val="40565398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FC0C-3CF0-086F-B3F6-414D96868777}"/>
              </a:ext>
            </a:extLst>
          </p:cNvPr>
          <p:cNvSpPr>
            <a:spLocks noGrp="1"/>
          </p:cNvSpPr>
          <p:nvPr>
            <p:ph type="title"/>
          </p:nvPr>
        </p:nvSpPr>
        <p:spPr>
          <a:xfrm>
            <a:off x="228600" y="228600"/>
            <a:ext cx="8686801" cy="435429"/>
          </a:xfrm>
        </p:spPr>
        <p:txBody>
          <a:bodyPr anchor="t">
            <a:normAutofit/>
          </a:bodyPr>
          <a:lstStyle/>
          <a:p>
            <a:r>
              <a:rPr lang="en-US">
                <a:highlight>
                  <a:srgbClr val="FFFF00"/>
                </a:highlight>
              </a:rPr>
              <a:t>Vendors you should visit at AMS Fest? UPDATE</a:t>
            </a:r>
          </a:p>
        </p:txBody>
      </p:sp>
      <p:pic>
        <p:nvPicPr>
          <p:cNvPr id="6" name="Content Placeholder 5" descr="A group of logos on a white background&#10;&#10;Description automatically generated">
            <a:extLst>
              <a:ext uri="{FF2B5EF4-FFF2-40B4-BE49-F238E27FC236}">
                <a16:creationId xmlns:a16="http://schemas.microsoft.com/office/drawing/2014/main" id="{A4FBE18D-5912-7102-66CA-EAC190F8BA99}"/>
              </a:ext>
            </a:extLst>
          </p:cNvPr>
          <p:cNvPicPr>
            <a:picLocks noGrp="1" noChangeAspect="1"/>
          </p:cNvPicPr>
          <p:nvPr>
            <p:ph sz="quarter" idx="10"/>
          </p:nvPr>
        </p:nvPicPr>
        <p:blipFill>
          <a:blip r:embed="rId3"/>
          <a:stretch>
            <a:fillRect/>
          </a:stretch>
        </p:blipFill>
        <p:spPr>
          <a:xfrm>
            <a:off x="2003563" y="716639"/>
            <a:ext cx="4791709" cy="4327838"/>
          </a:xfrm>
        </p:spPr>
      </p:pic>
    </p:spTree>
    <p:extLst>
      <p:ext uri="{BB962C8B-B14F-4D97-AF65-F5344CB8AC3E}">
        <p14:creationId xmlns:p14="http://schemas.microsoft.com/office/powerpoint/2010/main" val="1855402867"/>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919931" y="1959465"/>
            <a:ext cx="5994898" cy="111692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US" sz="4050">
              <a:solidFill>
                <a:srgbClr val="D3222A"/>
              </a:solidFill>
              <a:latin typeface="Arial" panose="020B0604020202020204" pitchFamily="34" charset="0"/>
              <a:cs typeface="Arial" panose="020B0604020202020204" pitchFamily="34" charset="0"/>
            </a:endParaRPr>
          </a:p>
        </p:txBody>
      </p:sp>
      <p:sp>
        <p:nvSpPr>
          <p:cNvPr id="8" name="Text Box 3">
            <a:extLst>
              <a:ext uri="{FF2B5EF4-FFF2-40B4-BE49-F238E27FC236}">
                <a16:creationId xmlns:a16="http://schemas.microsoft.com/office/drawing/2014/main" id="{46DCF332-5783-364C-AE0C-F121C6A2EA0B}"/>
              </a:ext>
            </a:extLst>
          </p:cNvPr>
          <p:cNvSpPr txBox="1">
            <a:spLocks/>
          </p:cNvSpPr>
          <p:nvPr/>
        </p:nvSpPr>
        <p:spPr bwMode="auto">
          <a:xfrm>
            <a:off x="872366" y="4065364"/>
            <a:ext cx="2299667" cy="295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algn="ctr">
              <a:defRPr/>
            </a:pPr>
            <a:r>
              <a:rPr lang="en-US" altLang="x-none" sz="1350">
                <a:latin typeface="Arial" panose="020B0604020202020204" pitchFamily="34" charset="0"/>
                <a:cs typeface="Arial" panose="020B0604020202020204" pitchFamily="34" charset="0"/>
                <a:sym typeface="Poppins Medium" charset="0"/>
              </a:rPr>
              <a:t>Most Implementations</a:t>
            </a:r>
            <a:endParaRPr lang="x-none" altLang="x-none" sz="1350">
              <a:solidFill>
                <a:srgbClr val="D3222A"/>
              </a:solidFill>
              <a:latin typeface="Arial" panose="020B0604020202020204" pitchFamily="34" charset="0"/>
              <a:ea typeface="Roboto Slab" pitchFamily="2" charset="0"/>
              <a:cs typeface="Arial" panose="020B0604020202020204" pitchFamily="34" charset="0"/>
              <a:sym typeface="Poppins Medium" charset="0"/>
            </a:endParaRPr>
          </a:p>
        </p:txBody>
      </p:sp>
      <p:grpSp>
        <p:nvGrpSpPr>
          <p:cNvPr id="14" name="Group 13"/>
          <p:cNvGrpSpPr/>
          <p:nvPr/>
        </p:nvGrpSpPr>
        <p:grpSpPr>
          <a:xfrm>
            <a:off x="588156" y="1449331"/>
            <a:ext cx="2868087" cy="2472489"/>
            <a:chOff x="902179" y="2472489"/>
            <a:chExt cx="3824116" cy="3296652"/>
          </a:xfrm>
        </p:grpSpPr>
        <p:sp>
          <p:nvSpPr>
            <p:cNvPr id="7" name="Isosceles Triangle 6"/>
            <p:cNvSpPr/>
            <p:nvPr/>
          </p:nvSpPr>
          <p:spPr>
            <a:xfrm>
              <a:off x="902179" y="2472489"/>
              <a:ext cx="3824116" cy="32966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p:cNvCxnSpPr/>
            <p:nvPr/>
          </p:nvCxnSpPr>
          <p:spPr>
            <a:xfrm>
              <a:off x="1281125" y="4860758"/>
              <a:ext cx="306622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44767" y="3828048"/>
              <a:ext cx="306622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Text Box 3">
            <a:extLst>
              <a:ext uri="{FF2B5EF4-FFF2-40B4-BE49-F238E27FC236}">
                <a16:creationId xmlns:a16="http://schemas.microsoft.com/office/drawing/2014/main" id="{46DCF332-5783-364C-AE0C-F121C6A2EA0B}"/>
              </a:ext>
            </a:extLst>
          </p:cNvPr>
          <p:cNvSpPr txBox="1">
            <a:spLocks/>
          </p:cNvSpPr>
          <p:nvPr/>
        </p:nvSpPr>
        <p:spPr bwMode="auto">
          <a:xfrm>
            <a:off x="4323217" y="4065364"/>
            <a:ext cx="1698593" cy="295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algn="ctr">
              <a:defRPr/>
            </a:pPr>
            <a:r>
              <a:rPr lang="en-US" altLang="x-none" sz="1350">
                <a:latin typeface="Arial" panose="020B0604020202020204" pitchFamily="34" charset="0"/>
                <a:cs typeface="Arial" panose="020B0604020202020204" pitchFamily="34" charset="0"/>
                <a:sym typeface="Poppins Medium" charset="0"/>
              </a:rPr>
              <a:t>Successful Implementations</a:t>
            </a:r>
            <a:endParaRPr lang="x-none" altLang="x-none" sz="1350">
              <a:solidFill>
                <a:srgbClr val="D3222A"/>
              </a:solidFill>
              <a:latin typeface="Arial" panose="020B0604020202020204" pitchFamily="34" charset="0"/>
              <a:ea typeface="Roboto Slab" pitchFamily="2" charset="0"/>
              <a:cs typeface="Arial" panose="020B0604020202020204" pitchFamily="34" charset="0"/>
              <a:sym typeface="Poppins Medium" charset="0"/>
            </a:endParaRPr>
          </a:p>
        </p:txBody>
      </p:sp>
      <p:grpSp>
        <p:nvGrpSpPr>
          <p:cNvPr id="16" name="Group 15"/>
          <p:cNvGrpSpPr/>
          <p:nvPr/>
        </p:nvGrpSpPr>
        <p:grpSpPr>
          <a:xfrm rot="10800000">
            <a:off x="3810407" y="1449331"/>
            <a:ext cx="2868087" cy="2472489"/>
            <a:chOff x="902179" y="2472489"/>
            <a:chExt cx="3824116" cy="3296652"/>
          </a:xfrm>
        </p:grpSpPr>
        <p:sp>
          <p:nvSpPr>
            <p:cNvPr id="17" name="Isosceles Triangle 16"/>
            <p:cNvSpPr/>
            <p:nvPr/>
          </p:nvSpPr>
          <p:spPr>
            <a:xfrm>
              <a:off x="902179" y="2472489"/>
              <a:ext cx="3824116" cy="3296652"/>
            </a:xfrm>
            <a:prstGeom prst="triangle">
              <a:avLst/>
            </a:prstGeom>
            <a:solidFill>
              <a:srgbClr val="D3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p:cNvCxnSpPr/>
            <p:nvPr/>
          </p:nvCxnSpPr>
          <p:spPr>
            <a:xfrm>
              <a:off x="1281125" y="4860758"/>
              <a:ext cx="306622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44767" y="3828048"/>
              <a:ext cx="306622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flipH="1">
            <a:off x="7208583" y="720991"/>
            <a:ext cx="1623970" cy="369332"/>
          </a:xfrm>
          <a:prstGeom prst="rect">
            <a:avLst/>
          </a:prstGeom>
          <a:noFill/>
        </p:spPr>
        <p:txBody>
          <a:bodyPr wrap="square" rtlCol="0">
            <a:spAutoFit/>
          </a:bodyPr>
          <a:lstStyle/>
          <a:p>
            <a:r>
              <a:rPr lang="en-US" sz="900">
                <a:solidFill>
                  <a:schemeClr val="bg1">
                    <a:lumMod val="65000"/>
                  </a:schemeClr>
                </a:solidFill>
                <a:latin typeface="Arial" panose="020B0604020202020204" pitchFamily="34" charset="0"/>
                <a:cs typeface="Arial" panose="020B0604020202020204" pitchFamily="34" charset="0"/>
              </a:rPr>
              <a:t>Source: ISM Survey – US (CRM Implementations)</a:t>
            </a:r>
          </a:p>
        </p:txBody>
      </p:sp>
      <p:sp>
        <p:nvSpPr>
          <p:cNvPr id="21" name="Text Box 3">
            <a:extLst>
              <a:ext uri="{FF2B5EF4-FFF2-40B4-BE49-F238E27FC236}">
                <a16:creationId xmlns:a16="http://schemas.microsoft.com/office/drawing/2014/main" id="{46DCF332-5783-364C-AE0C-F121C6A2EA0B}"/>
              </a:ext>
            </a:extLst>
          </p:cNvPr>
          <p:cNvSpPr txBox="1">
            <a:spLocks/>
          </p:cNvSpPr>
          <p:nvPr/>
        </p:nvSpPr>
        <p:spPr bwMode="auto">
          <a:xfrm>
            <a:off x="872366" y="2058859"/>
            <a:ext cx="2299667" cy="1768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algn="ctr">
              <a:lnSpc>
                <a:spcPct val="150000"/>
              </a:lnSpc>
              <a:defRPr/>
            </a:pPr>
            <a:r>
              <a:rPr lang="en-US" altLang="x-none" sz="1350">
                <a:solidFill>
                  <a:schemeClr val="bg1"/>
                </a:solidFill>
                <a:latin typeface="Arial" panose="020B0604020202020204" pitchFamily="34" charset="0"/>
                <a:cs typeface="Arial" panose="020B0604020202020204" pitchFamily="34" charset="0"/>
                <a:sym typeface="Poppins Medium" charset="0"/>
              </a:rPr>
              <a:t>People</a:t>
            </a:r>
          </a:p>
          <a:p>
            <a:pPr algn="ctr">
              <a:lnSpc>
                <a:spcPct val="150000"/>
              </a:lnSpc>
              <a:defRPr/>
            </a:pPr>
            <a:endParaRPr lang="en-US" altLang="x-none" sz="1350">
              <a:solidFill>
                <a:schemeClr val="bg1"/>
              </a:solidFill>
              <a:latin typeface="Arial" panose="020B0604020202020204" pitchFamily="34" charset="0"/>
              <a:ea typeface="Roboto Slab" pitchFamily="2" charset="0"/>
              <a:cs typeface="Arial" panose="020B0604020202020204" pitchFamily="34" charset="0"/>
              <a:sym typeface="Poppins Medium" charset="0"/>
            </a:endParaRPr>
          </a:p>
          <a:p>
            <a:pPr algn="ctr">
              <a:lnSpc>
                <a:spcPct val="150000"/>
              </a:lnSpc>
              <a:defRPr/>
            </a:pPr>
            <a:r>
              <a:rPr lang="en-US" altLang="x-none" sz="1350">
                <a:solidFill>
                  <a:schemeClr val="bg1"/>
                </a:solidFill>
                <a:latin typeface="Arial" panose="020B0604020202020204" pitchFamily="34" charset="0"/>
                <a:ea typeface="Roboto Slab" pitchFamily="2" charset="0"/>
                <a:cs typeface="Arial" panose="020B0604020202020204" pitchFamily="34" charset="0"/>
                <a:sym typeface="Poppins Medium" charset="0"/>
              </a:rPr>
              <a:t>Process</a:t>
            </a:r>
          </a:p>
          <a:p>
            <a:pPr algn="ctr">
              <a:lnSpc>
                <a:spcPct val="150000"/>
              </a:lnSpc>
              <a:defRPr/>
            </a:pPr>
            <a:endParaRPr lang="en-US" altLang="x-none" sz="1350">
              <a:solidFill>
                <a:schemeClr val="bg1"/>
              </a:solidFill>
              <a:latin typeface="Arial" panose="020B0604020202020204" pitchFamily="34" charset="0"/>
              <a:ea typeface="Roboto Slab" pitchFamily="2" charset="0"/>
              <a:cs typeface="Arial" panose="020B0604020202020204" pitchFamily="34" charset="0"/>
              <a:sym typeface="Poppins Medium" charset="0"/>
            </a:endParaRPr>
          </a:p>
          <a:p>
            <a:pPr algn="ctr">
              <a:lnSpc>
                <a:spcPct val="150000"/>
              </a:lnSpc>
              <a:defRPr/>
            </a:pPr>
            <a:r>
              <a:rPr lang="en-US" altLang="x-none" sz="1350">
                <a:solidFill>
                  <a:schemeClr val="bg1"/>
                </a:solidFill>
                <a:latin typeface="Arial" panose="020B0604020202020204" pitchFamily="34" charset="0"/>
                <a:ea typeface="Roboto Slab" pitchFamily="2" charset="0"/>
                <a:cs typeface="Arial" panose="020B0604020202020204" pitchFamily="34" charset="0"/>
                <a:sym typeface="Poppins Medium" charset="0"/>
              </a:rPr>
              <a:t>Technology</a:t>
            </a:r>
            <a:endParaRPr lang="x-none" altLang="x-none" sz="1350">
              <a:solidFill>
                <a:schemeClr val="bg1"/>
              </a:solidFill>
              <a:latin typeface="Arial" panose="020B0604020202020204" pitchFamily="34" charset="0"/>
              <a:ea typeface="Roboto Slab" pitchFamily="2" charset="0"/>
              <a:cs typeface="Arial" panose="020B0604020202020204" pitchFamily="34" charset="0"/>
              <a:sym typeface="Poppins Medium" charset="0"/>
            </a:endParaRPr>
          </a:p>
        </p:txBody>
      </p:sp>
      <p:sp>
        <p:nvSpPr>
          <p:cNvPr id="22" name="Text Box 3">
            <a:extLst>
              <a:ext uri="{FF2B5EF4-FFF2-40B4-BE49-F238E27FC236}">
                <a16:creationId xmlns:a16="http://schemas.microsoft.com/office/drawing/2014/main" id="{46DCF332-5783-364C-AE0C-F121C6A2EA0B}"/>
              </a:ext>
            </a:extLst>
          </p:cNvPr>
          <p:cNvSpPr txBox="1">
            <a:spLocks/>
          </p:cNvSpPr>
          <p:nvPr/>
        </p:nvSpPr>
        <p:spPr bwMode="auto">
          <a:xfrm>
            <a:off x="4094616" y="1740022"/>
            <a:ext cx="2299667" cy="1768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algn="ctr">
              <a:lnSpc>
                <a:spcPct val="150000"/>
              </a:lnSpc>
              <a:defRPr/>
            </a:pPr>
            <a:r>
              <a:rPr lang="en-US" altLang="x-none" sz="1350">
                <a:solidFill>
                  <a:schemeClr val="bg1"/>
                </a:solidFill>
                <a:latin typeface="Arial" panose="020B0604020202020204" pitchFamily="34" charset="0"/>
                <a:cs typeface="Arial" panose="020B0604020202020204" pitchFamily="34" charset="0"/>
                <a:sym typeface="Poppins Medium" charset="0"/>
              </a:rPr>
              <a:t>People</a:t>
            </a:r>
          </a:p>
          <a:p>
            <a:pPr algn="ctr">
              <a:lnSpc>
                <a:spcPct val="150000"/>
              </a:lnSpc>
              <a:defRPr/>
            </a:pPr>
            <a:endParaRPr lang="en-US" altLang="x-none" sz="1350">
              <a:solidFill>
                <a:schemeClr val="bg1"/>
              </a:solidFill>
              <a:latin typeface="Arial" panose="020B0604020202020204" pitchFamily="34" charset="0"/>
              <a:ea typeface="Roboto Slab" pitchFamily="2" charset="0"/>
              <a:cs typeface="Arial" panose="020B0604020202020204" pitchFamily="34" charset="0"/>
              <a:sym typeface="Poppins Medium" charset="0"/>
            </a:endParaRPr>
          </a:p>
          <a:p>
            <a:pPr algn="ctr">
              <a:lnSpc>
                <a:spcPct val="150000"/>
              </a:lnSpc>
              <a:defRPr/>
            </a:pPr>
            <a:r>
              <a:rPr lang="en-US" altLang="x-none" sz="1350">
                <a:solidFill>
                  <a:schemeClr val="bg1"/>
                </a:solidFill>
                <a:latin typeface="Arial" panose="020B0604020202020204" pitchFamily="34" charset="0"/>
                <a:ea typeface="Roboto Slab" pitchFamily="2" charset="0"/>
                <a:cs typeface="Arial" panose="020B0604020202020204" pitchFamily="34" charset="0"/>
                <a:sym typeface="Poppins Medium" charset="0"/>
              </a:rPr>
              <a:t>Process</a:t>
            </a:r>
          </a:p>
          <a:p>
            <a:pPr algn="ctr">
              <a:lnSpc>
                <a:spcPct val="150000"/>
              </a:lnSpc>
              <a:defRPr/>
            </a:pPr>
            <a:endParaRPr lang="en-US" altLang="x-none" sz="1350">
              <a:solidFill>
                <a:schemeClr val="bg1"/>
              </a:solidFill>
              <a:latin typeface="Arial" panose="020B0604020202020204" pitchFamily="34" charset="0"/>
              <a:ea typeface="Roboto Slab" pitchFamily="2" charset="0"/>
              <a:cs typeface="Arial" panose="020B0604020202020204" pitchFamily="34" charset="0"/>
              <a:sym typeface="Poppins Medium" charset="0"/>
            </a:endParaRPr>
          </a:p>
          <a:p>
            <a:pPr algn="ctr">
              <a:lnSpc>
                <a:spcPct val="150000"/>
              </a:lnSpc>
              <a:defRPr/>
            </a:pPr>
            <a:r>
              <a:rPr lang="en-US" altLang="x-none" sz="1350">
                <a:solidFill>
                  <a:schemeClr val="bg1"/>
                </a:solidFill>
                <a:latin typeface="Arial" panose="020B0604020202020204" pitchFamily="34" charset="0"/>
                <a:ea typeface="Roboto Slab" pitchFamily="2" charset="0"/>
                <a:cs typeface="Arial" panose="020B0604020202020204" pitchFamily="34" charset="0"/>
                <a:sym typeface="Poppins Medium" charset="0"/>
              </a:rPr>
              <a:t>Tech</a:t>
            </a:r>
            <a:endParaRPr lang="x-none" altLang="x-none" sz="1350">
              <a:solidFill>
                <a:schemeClr val="bg1"/>
              </a:solidFill>
              <a:latin typeface="Arial" panose="020B0604020202020204" pitchFamily="34" charset="0"/>
              <a:ea typeface="Roboto Slab" pitchFamily="2" charset="0"/>
              <a:cs typeface="Arial" panose="020B0604020202020204" pitchFamily="34" charset="0"/>
              <a:sym typeface="Poppins Medium" charset="0"/>
            </a:endParaRPr>
          </a:p>
        </p:txBody>
      </p:sp>
      <p:sp>
        <p:nvSpPr>
          <p:cNvPr id="23" name="Text Box 3">
            <a:extLst>
              <a:ext uri="{FF2B5EF4-FFF2-40B4-BE49-F238E27FC236}">
                <a16:creationId xmlns:a16="http://schemas.microsoft.com/office/drawing/2014/main" id="{46DCF332-5783-364C-AE0C-F121C6A2EA0B}"/>
              </a:ext>
            </a:extLst>
          </p:cNvPr>
          <p:cNvSpPr txBox="1">
            <a:spLocks/>
          </p:cNvSpPr>
          <p:nvPr/>
        </p:nvSpPr>
        <p:spPr bwMode="auto">
          <a:xfrm>
            <a:off x="5876177" y="1740021"/>
            <a:ext cx="2166902" cy="1768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a:lnSpc>
                <a:spcPct val="150000"/>
              </a:lnSpc>
              <a:defRPr/>
            </a:pPr>
            <a:r>
              <a:rPr lang="en-US" altLang="x-none" sz="1350" b="1">
                <a:solidFill>
                  <a:srgbClr val="D3222A"/>
                </a:solidFill>
                <a:latin typeface="Arial" panose="020B0604020202020204" pitchFamily="34" charset="0"/>
                <a:cs typeface="Arial" panose="020B0604020202020204" pitchFamily="34" charset="0"/>
                <a:sym typeface="Poppins Medium" charset="0"/>
              </a:rPr>
              <a:t>              50%</a:t>
            </a:r>
          </a:p>
          <a:p>
            <a:pPr>
              <a:lnSpc>
                <a:spcPct val="150000"/>
              </a:lnSpc>
              <a:defRPr/>
            </a:pPr>
            <a:endParaRPr lang="en-US" altLang="x-none" sz="1350" b="1">
              <a:solidFill>
                <a:srgbClr val="D3222A"/>
              </a:solidFill>
              <a:latin typeface="Arial" panose="020B0604020202020204" pitchFamily="34" charset="0"/>
              <a:ea typeface="Roboto Slab" pitchFamily="2" charset="0"/>
              <a:cs typeface="Arial" panose="020B0604020202020204" pitchFamily="34" charset="0"/>
              <a:sym typeface="Poppins Medium" charset="0"/>
            </a:endParaRPr>
          </a:p>
          <a:p>
            <a:pPr>
              <a:lnSpc>
                <a:spcPct val="150000"/>
              </a:lnSpc>
              <a:defRPr/>
            </a:pPr>
            <a:r>
              <a:rPr lang="en-US" altLang="x-none" sz="1350" b="1">
                <a:solidFill>
                  <a:srgbClr val="D3222A"/>
                </a:solidFill>
                <a:latin typeface="Arial" panose="020B0604020202020204" pitchFamily="34" charset="0"/>
                <a:ea typeface="Roboto Slab" pitchFamily="2" charset="0"/>
                <a:cs typeface="Arial" panose="020B0604020202020204" pitchFamily="34" charset="0"/>
                <a:sym typeface="Poppins Medium" charset="0"/>
              </a:rPr>
              <a:t>       30%</a:t>
            </a:r>
          </a:p>
          <a:p>
            <a:pPr>
              <a:lnSpc>
                <a:spcPct val="150000"/>
              </a:lnSpc>
              <a:defRPr/>
            </a:pPr>
            <a:endParaRPr lang="en-US" altLang="x-none" sz="1350" b="1">
              <a:solidFill>
                <a:srgbClr val="D3222A"/>
              </a:solidFill>
              <a:latin typeface="Arial" panose="020B0604020202020204" pitchFamily="34" charset="0"/>
              <a:ea typeface="Roboto Slab" pitchFamily="2" charset="0"/>
              <a:cs typeface="Arial" panose="020B0604020202020204" pitchFamily="34" charset="0"/>
              <a:sym typeface="Poppins Medium" charset="0"/>
            </a:endParaRPr>
          </a:p>
          <a:p>
            <a:pPr>
              <a:lnSpc>
                <a:spcPct val="150000"/>
              </a:lnSpc>
              <a:defRPr/>
            </a:pPr>
            <a:r>
              <a:rPr lang="en-US" altLang="x-none" sz="1350" b="1">
                <a:solidFill>
                  <a:srgbClr val="D3222A"/>
                </a:solidFill>
                <a:latin typeface="Arial" panose="020B0604020202020204" pitchFamily="34" charset="0"/>
                <a:ea typeface="Roboto Slab" pitchFamily="2" charset="0"/>
                <a:cs typeface="Arial" panose="020B0604020202020204" pitchFamily="34" charset="0"/>
                <a:sym typeface="Poppins Medium" charset="0"/>
              </a:rPr>
              <a:t>20%</a:t>
            </a:r>
            <a:endParaRPr lang="x-none" altLang="x-none" sz="1350" b="1">
              <a:solidFill>
                <a:srgbClr val="D3222A"/>
              </a:solidFill>
              <a:latin typeface="Arial" panose="020B0604020202020204" pitchFamily="34" charset="0"/>
              <a:ea typeface="Roboto Slab" pitchFamily="2" charset="0"/>
              <a:cs typeface="Arial" panose="020B0604020202020204" pitchFamily="34" charset="0"/>
              <a:sym typeface="Poppins Medium" charset="0"/>
            </a:endParaRPr>
          </a:p>
        </p:txBody>
      </p:sp>
      <p:sp>
        <p:nvSpPr>
          <p:cNvPr id="24" name="Curved Down Arrow 23"/>
          <p:cNvSpPr/>
          <p:nvPr/>
        </p:nvSpPr>
        <p:spPr>
          <a:xfrm rot="16200000">
            <a:off x="3263483" y="2378035"/>
            <a:ext cx="787940" cy="714983"/>
          </a:xfrm>
          <a:prstGeom prst="curved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a:extLst>
              <a:ext uri="{FF2B5EF4-FFF2-40B4-BE49-F238E27FC236}">
                <a16:creationId xmlns:a16="http://schemas.microsoft.com/office/drawing/2014/main" id="{DE9460E9-2E48-B4B1-31CE-46A95113125C}"/>
              </a:ext>
            </a:extLst>
          </p:cNvPr>
          <p:cNvSpPr txBox="1"/>
          <p:nvPr/>
        </p:nvSpPr>
        <p:spPr>
          <a:xfrm>
            <a:off x="225532" y="133888"/>
            <a:ext cx="8607020" cy="503599"/>
          </a:xfrm>
          <a:prstGeom prst="rect">
            <a:avLst/>
          </a:prstGeom>
          <a:noFill/>
        </p:spPr>
        <p:txBody>
          <a:bodyPr wrap="square">
            <a:spAutoFit/>
          </a:bodyPr>
          <a:lstStyle/>
          <a:p>
            <a:pPr>
              <a:lnSpc>
                <a:spcPct val="120000"/>
              </a:lnSpc>
            </a:pPr>
            <a:r>
              <a:rPr lang="en-US" sz="2400" b="1" cap="all">
                <a:latin typeface="+mj-lt"/>
                <a:ea typeface="+mj-ea"/>
                <a:cs typeface="+mj-cs"/>
              </a:rPr>
              <a:t>WHY DO BIG TECH IMPLEMENTATIONS FAIL?</a:t>
            </a:r>
            <a:endParaRPr lang="en-US" sz="1350">
              <a:solidFill>
                <a:srgbClr val="D322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8845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A56D6E-E1D7-5662-EAA3-B413C772C7E7}"/>
              </a:ext>
            </a:extLst>
          </p:cNvPr>
          <p:cNvSpPr>
            <a:spLocks noGrp="1"/>
          </p:cNvSpPr>
          <p:nvPr>
            <p:ph type="ctrTitle"/>
          </p:nvPr>
        </p:nvSpPr>
        <p:spPr/>
        <p:txBody>
          <a:bodyPr/>
          <a:lstStyle/>
          <a:p>
            <a:r>
              <a:rPr lang="en-US"/>
              <a:t>Implementation Planning</a:t>
            </a:r>
          </a:p>
        </p:txBody>
      </p:sp>
      <p:sp>
        <p:nvSpPr>
          <p:cNvPr id="5" name="Subtitle 4">
            <a:extLst>
              <a:ext uri="{FF2B5EF4-FFF2-40B4-BE49-F238E27FC236}">
                <a16:creationId xmlns:a16="http://schemas.microsoft.com/office/drawing/2014/main" id="{803789A3-268E-47FF-7532-8992D1BD9CE9}"/>
              </a:ext>
            </a:extLst>
          </p:cNvPr>
          <p:cNvSpPr>
            <a:spLocks noGrp="1"/>
          </p:cNvSpPr>
          <p:nvPr>
            <p:ph type="subTitle" idx="1"/>
          </p:nvPr>
        </p:nvSpPr>
        <p:spPr/>
        <p:txBody>
          <a:bodyPr/>
          <a:lstStyle/>
          <a:p>
            <a:r>
              <a:rPr lang="en-US"/>
              <a:t>Extra docs</a:t>
            </a:r>
          </a:p>
        </p:txBody>
      </p:sp>
    </p:spTree>
    <p:extLst>
      <p:ext uri="{BB962C8B-B14F-4D97-AF65-F5344CB8AC3E}">
        <p14:creationId xmlns:p14="http://schemas.microsoft.com/office/powerpoint/2010/main" val="18912760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89B7-7166-4BC7-8FCB-3E348C5CB5A2}"/>
              </a:ext>
            </a:extLst>
          </p:cNvPr>
          <p:cNvSpPr>
            <a:spLocks noGrp="1"/>
          </p:cNvSpPr>
          <p:nvPr>
            <p:ph type="title"/>
          </p:nvPr>
        </p:nvSpPr>
        <p:spPr/>
        <p:txBody>
          <a:bodyPr/>
          <a:lstStyle/>
          <a:p>
            <a:r>
              <a:rPr lang="en-US"/>
              <a:t>communication: </a:t>
            </a:r>
            <a:r>
              <a:rPr lang="en-US" b="0"/>
              <a:t>Stakeholder Analysis (FLIPCHART)</a:t>
            </a:r>
          </a:p>
        </p:txBody>
      </p:sp>
      <p:sp>
        <p:nvSpPr>
          <p:cNvPr id="4" name="Text Placeholder 3">
            <a:extLst>
              <a:ext uri="{FF2B5EF4-FFF2-40B4-BE49-F238E27FC236}">
                <a16:creationId xmlns:a16="http://schemas.microsoft.com/office/drawing/2014/main" id="{FC10757D-17B3-41FD-8FF7-CF004244AC55}"/>
              </a:ext>
            </a:extLst>
          </p:cNvPr>
          <p:cNvSpPr>
            <a:spLocks noGrp="1"/>
          </p:cNvSpPr>
          <p:nvPr>
            <p:ph type="body" sz="quarter" idx="12"/>
          </p:nvPr>
        </p:nvSpPr>
        <p:spPr/>
        <p:txBody>
          <a:bodyPr/>
          <a:lstStyle/>
          <a:p>
            <a:r>
              <a:rPr lang="en-US"/>
              <a:t>Dry Run for Selection – Critical During Implementation</a:t>
            </a:r>
          </a:p>
        </p:txBody>
      </p:sp>
      <p:grpSp>
        <p:nvGrpSpPr>
          <p:cNvPr id="20" name="Group 19">
            <a:extLst>
              <a:ext uri="{FF2B5EF4-FFF2-40B4-BE49-F238E27FC236}">
                <a16:creationId xmlns:a16="http://schemas.microsoft.com/office/drawing/2014/main" id="{FA0BF821-96E0-42AC-8165-B3B894DB738E}"/>
              </a:ext>
            </a:extLst>
          </p:cNvPr>
          <p:cNvGrpSpPr/>
          <p:nvPr/>
        </p:nvGrpSpPr>
        <p:grpSpPr>
          <a:xfrm>
            <a:off x="2165380" y="1367882"/>
            <a:ext cx="4813240" cy="3554440"/>
            <a:chOff x="1782065" y="1367882"/>
            <a:chExt cx="4813240" cy="3554440"/>
          </a:xfrm>
        </p:grpSpPr>
        <p:grpSp>
          <p:nvGrpSpPr>
            <p:cNvPr id="12" name="Group 11">
              <a:extLst>
                <a:ext uri="{FF2B5EF4-FFF2-40B4-BE49-F238E27FC236}">
                  <a16:creationId xmlns:a16="http://schemas.microsoft.com/office/drawing/2014/main" id="{B35F129F-1C78-42AB-8B7A-1C4D0ED8FEC9}"/>
                </a:ext>
              </a:extLst>
            </p:cNvPr>
            <p:cNvGrpSpPr/>
            <p:nvPr/>
          </p:nvGrpSpPr>
          <p:grpSpPr>
            <a:xfrm>
              <a:off x="2023305" y="1367882"/>
              <a:ext cx="4572000" cy="3200400"/>
              <a:chOff x="2023305" y="1367882"/>
              <a:chExt cx="4572000" cy="3200400"/>
            </a:xfrm>
          </p:grpSpPr>
          <p:sp>
            <p:nvSpPr>
              <p:cNvPr id="11" name="Rectangle 10">
                <a:extLst>
                  <a:ext uri="{FF2B5EF4-FFF2-40B4-BE49-F238E27FC236}">
                    <a16:creationId xmlns:a16="http://schemas.microsoft.com/office/drawing/2014/main" id="{E92A85E7-883D-4BFE-B58C-78DB41CA0D96}"/>
                  </a:ext>
                </a:extLst>
              </p:cNvPr>
              <p:cNvSpPr/>
              <p:nvPr/>
            </p:nvSpPr>
            <p:spPr>
              <a:xfrm>
                <a:off x="2194291" y="1442212"/>
                <a:ext cx="4347756" cy="2977370"/>
              </a:xfrm>
              <a:prstGeom prst="rect">
                <a:avLst/>
              </a:prstGeom>
              <a:gradFill flip="none" rotWithShape="1">
                <a:gsLst>
                  <a:gs pos="0">
                    <a:schemeClr val="accent2">
                      <a:lumMod val="40000"/>
                      <a:lumOff val="60000"/>
                    </a:schemeClr>
                  </a:gs>
                  <a:gs pos="42000">
                    <a:schemeClr val="accent2">
                      <a:lumMod val="20000"/>
                      <a:lumOff val="80000"/>
                    </a:schemeClr>
                  </a:gs>
                  <a:gs pos="94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940B4F24-7714-43AD-B0CF-66588C9DE181}"/>
                  </a:ext>
                </a:extLst>
              </p:cNvPr>
              <p:cNvCxnSpPr/>
              <p:nvPr/>
            </p:nvCxnSpPr>
            <p:spPr>
              <a:xfrm flipV="1">
                <a:off x="2194291" y="1367882"/>
                <a:ext cx="0" cy="3200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877291B-B9AB-46ED-9299-F4393D7B5DC1}"/>
                  </a:ext>
                </a:extLst>
              </p:cNvPr>
              <p:cNvCxnSpPr/>
              <p:nvPr/>
            </p:nvCxnSpPr>
            <p:spPr>
              <a:xfrm>
                <a:off x="2023305" y="4419599"/>
                <a:ext cx="4572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5535E279-3E57-4F02-90AE-72AD53384690}"/>
                </a:ext>
              </a:extLst>
            </p:cNvPr>
            <p:cNvSpPr txBox="1"/>
            <p:nvPr/>
          </p:nvSpPr>
          <p:spPr>
            <a:xfrm>
              <a:off x="5583044" y="4486893"/>
              <a:ext cx="959002" cy="435429"/>
            </a:xfrm>
            <a:prstGeom prst="rect">
              <a:avLst/>
            </a:prstGeom>
            <a:noFill/>
          </p:spPr>
          <p:txBody>
            <a:bodyPr wrap="square" lIns="0" tIns="0" rIns="0" bIns="0" rtlCol="0">
              <a:noAutofit/>
            </a:bodyPr>
            <a:lstStyle/>
            <a:p>
              <a:r>
                <a:rPr lang="en-US" sz="2000" b="1"/>
                <a:t>Interest</a:t>
              </a:r>
            </a:p>
          </p:txBody>
        </p:sp>
        <p:sp>
          <p:nvSpPr>
            <p:cNvPr id="14" name="TextBox 13">
              <a:extLst>
                <a:ext uri="{FF2B5EF4-FFF2-40B4-BE49-F238E27FC236}">
                  <a16:creationId xmlns:a16="http://schemas.microsoft.com/office/drawing/2014/main" id="{2C602816-F189-4877-A4C0-56CE270B7401}"/>
                </a:ext>
              </a:extLst>
            </p:cNvPr>
            <p:cNvSpPr txBox="1"/>
            <p:nvPr/>
          </p:nvSpPr>
          <p:spPr>
            <a:xfrm rot="16200000">
              <a:off x="1482048" y="1676070"/>
              <a:ext cx="959002" cy="358968"/>
            </a:xfrm>
            <a:prstGeom prst="rect">
              <a:avLst/>
            </a:prstGeom>
            <a:noFill/>
          </p:spPr>
          <p:txBody>
            <a:bodyPr wrap="square" lIns="0" tIns="0" rIns="0" bIns="0" rtlCol="0">
              <a:noAutofit/>
            </a:bodyPr>
            <a:lstStyle/>
            <a:p>
              <a:r>
                <a:rPr lang="en-US" sz="2000" b="1"/>
                <a:t>Power</a:t>
              </a:r>
            </a:p>
          </p:txBody>
        </p:sp>
        <p:sp>
          <p:nvSpPr>
            <p:cNvPr id="15" name="TextBox 14">
              <a:extLst>
                <a:ext uri="{FF2B5EF4-FFF2-40B4-BE49-F238E27FC236}">
                  <a16:creationId xmlns:a16="http://schemas.microsoft.com/office/drawing/2014/main" id="{01AC434E-1473-4838-97B7-1BB217D2A392}"/>
                </a:ext>
              </a:extLst>
            </p:cNvPr>
            <p:cNvSpPr txBox="1"/>
            <p:nvPr/>
          </p:nvSpPr>
          <p:spPr>
            <a:xfrm>
              <a:off x="2662351" y="1996799"/>
              <a:ext cx="1356725" cy="435429"/>
            </a:xfrm>
            <a:prstGeom prst="rect">
              <a:avLst/>
            </a:prstGeom>
            <a:noFill/>
          </p:spPr>
          <p:txBody>
            <a:bodyPr wrap="square" lIns="0" tIns="0" rIns="0" bIns="0" rtlCol="0">
              <a:noAutofit/>
            </a:bodyPr>
            <a:lstStyle/>
            <a:p>
              <a:pPr algn="ctr"/>
              <a:r>
                <a:rPr lang="en-US"/>
                <a:t>Keep Satisfied</a:t>
              </a:r>
            </a:p>
          </p:txBody>
        </p:sp>
        <p:sp>
          <p:nvSpPr>
            <p:cNvPr id="16" name="TextBox 15">
              <a:extLst>
                <a:ext uri="{FF2B5EF4-FFF2-40B4-BE49-F238E27FC236}">
                  <a16:creationId xmlns:a16="http://schemas.microsoft.com/office/drawing/2014/main" id="{D018C79E-30F6-4A71-8B32-B1BFD4AB5040}"/>
                </a:ext>
              </a:extLst>
            </p:cNvPr>
            <p:cNvSpPr txBox="1"/>
            <p:nvPr/>
          </p:nvSpPr>
          <p:spPr>
            <a:xfrm>
              <a:off x="2662351" y="3522595"/>
              <a:ext cx="1356725" cy="435429"/>
            </a:xfrm>
            <a:prstGeom prst="rect">
              <a:avLst/>
            </a:prstGeom>
            <a:noFill/>
          </p:spPr>
          <p:txBody>
            <a:bodyPr wrap="square" lIns="0" tIns="0" rIns="0" bIns="0" rtlCol="0">
              <a:noAutofit/>
            </a:bodyPr>
            <a:lstStyle/>
            <a:p>
              <a:pPr algn="ctr"/>
              <a:r>
                <a:rPr lang="en-US"/>
                <a:t>Monitor</a:t>
              </a:r>
            </a:p>
          </p:txBody>
        </p:sp>
        <p:sp>
          <p:nvSpPr>
            <p:cNvPr id="17" name="TextBox 16">
              <a:extLst>
                <a:ext uri="{FF2B5EF4-FFF2-40B4-BE49-F238E27FC236}">
                  <a16:creationId xmlns:a16="http://schemas.microsoft.com/office/drawing/2014/main" id="{40A49221-7147-4D48-87AC-985A561B3072}"/>
                </a:ext>
              </a:extLst>
            </p:cNvPr>
            <p:cNvSpPr txBox="1"/>
            <p:nvPr/>
          </p:nvSpPr>
          <p:spPr>
            <a:xfrm>
              <a:off x="4616523" y="3522595"/>
              <a:ext cx="1487764" cy="435429"/>
            </a:xfrm>
            <a:prstGeom prst="rect">
              <a:avLst/>
            </a:prstGeom>
            <a:noFill/>
          </p:spPr>
          <p:txBody>
            <a:bodyPr wrap="square" lIns="0" tIns="0" rIns="0" bIns="0" rtlCol="0">
              <a:noAutofit/>
            </a:bodyPr>
            <a:lstStyle/>
            <a:p>
              <a:pPr algn="ctr"/>
              <a:r>
                <a:rPr lang="en-US"/>
                <a:t>Keep Informed</a:t>
              </a:r>
            </a:p>
          </p:txBody>
        </p:sp>
        <p:sp>
          <p:nvSpPr>
            <p:cNvPr id="18" name="TextBox 17">
              <a:extLst>
                <a:ext uri="{FF2B5EF4-FFF2-40B4-BE49-F238E27FC236}">
                  <a16:creationId xmlns:a16="http://schemas.microsoft.com/office/drawing/2014/main" id="{18DE0A63-6A6D-4851-BF82-8925D9324415}"/>
                </a:ext>
              </a:extLst>
            </p:cNvPr>
            <p:cNvSpPr txBox="1"/>
            <p:nvPr/>
          </p:nvSpPr>
          <p:spPr>
            <a:xfrm>
              <a:off x="4616523" y="1996799"/>
              <a:ext cx="1487764" cy="435429"/>
            </a:xfrm>
            <a:prstGeom prst="rect">
              <a:avLst/>
            </a:prstGeom>
            <a:noFill/>
          </p:spPr>
          <p:txBody>
            <a:bodyPr wrap="square" lIns="0" tIns="0" rIns="0" bIns="0" rtlCol="0">
              <a:noAutofit/>
            </a:bodyPr>
            <a:lstStyle/>
            <a:p>
              <a:pPr algn="ctr"/>
              <a:r>
                <a:rPr lang="en-US"/>
                <a:t>Manage Closely</a:t>
              </a:r>
            </a:p>
          </p:txBody>
        </p:sp>
      </p:grpSp>
    </p:spTree>
    <p:extLst>
      <p:ext uri="{BB962C8B-B14F-4D97-AF65-F5344CB8AC3E}">
        <p14:creationId xmlns:p14="http://schemas.microsoft.com/office/powerpoint/2010/main" val="823172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E71BF8-A902-4255-BF19-068DD287E93A}"/>
              </a:ext>
            </a:extLst>
          </p:cNvPr>
          <p:cNvSpPr/>
          <p:nvPr/>
        </p:nvSpPr>
        <p:spPr>
          <a:xfrm>
            <a:off x="228600" y="985017"/>
            <a:ext cx="2032105" cy="7320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3D7201-DAF8-4972-BEFB-550F42332505}"/>
              </a:ext>
            </a:extLst>
          </p:cNvPr>
          <p:cNvSpPr/>
          <p:nvPr/>
        </p:nvSpPr>
        <p:spPr>
          <a:xfrm>
            <a:off x="6883294" y="985017"/>
            <a:ext cx="2032105" cy="732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26FC09-128C-45A1-8586-9396C549AD54}"/>
              </a:ext>
            </a:extLst>
          </p:cNvPr>
          <p:cNvSpPr/>
          <p:nvPr/>
        </p:nvSpPr>
        <p:spPr>
          <a:xfrm>
            <a:off x="2448256" y="985017"/>
            <a:ext cx="2029968" cy="732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D10963-FA50-4CCB-AF13-91A9500809F2}"/>
              </a:ext>
            </a:extLst>
          </p:cNvPr>
          <p:cNvSpPr/>
          <p:nvPr/>
        </p:nvSpPr>
        <p:spPr>
          <a:xfrm>
            <a:off x="4665775" y="985017"/>
            <a:ext cx="2029968" cy="732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3B671-2FAD-496A-AFB7-B92FDB824F66}"/>
              </a:ext>
            </a:extLst>
          </p:cNvPr>
          <p:cNvSpPr>
            <a:spLocks noGrp="1"/>
          </p:cNvSpPr>
          <p:nvPr>
            <p:ph type="title"/>
          </p:nvPr>
        </p:nvSpPr>
        <p:spPr/>
        <p:txBody>
          <a:bodyPr/>
          <a:lstStyle/>
          <a:p>
            <a:r>
              <a:rPr lang="en-US"/>
              <a:t>Communication: </a:t>
            </a:r>
            <a:r>
              <a:rPr lang="en-US" b="0" err="1"/>
              <a:t>raci</a:t>
            </a:r>
            <a:r>
              <a:rPr lang="en-US" b="0"/>
              <a:t> can Make or Break</a:t>
            </a:r>
          </a:p>
        </p:txBody>
      </p:sp>
      <p:sp>
        <p:nvSpPr>
          <p:cNvPr id="4" name="TextBox 3">
            <a:extLst>
              <a:ext uri="{FF2B5EF4-FFF2-40B4-BE49-F238E27FC236}">
                <a16:creationId xmlns:a16="http://schemas.microsoft.com/office/drawing/2014/main" id="{4665D57C-DC18-4ABF-89A2-153A86315A43}"/>
              </a:ext>
            </a:extLst>
          </p:cNvPr>
          <p:cNvSpPr txBox="1"/>
          <p:nvPr/>
        </p:nvSpPr>
        <p:spPr>
          <a:xfrm>
            <a:off x="297121" y="1922392"/>
            <a:ext cx="1937079" cy="1758107"/>
          </a:xfrm>
          <a:prstGeom prst="rect">
            <a:avLst/>
          </a:prstGeom>
          <a:noFill/>
        </p:spPr>
        <p:txBody>
          <a:bodyPr wrap="square" lIns="0" tIns="0" rIns="0" bIns="0" rtlCol="0">
            <a:noAutofit/>
          </a:bodyPr>
          <a:lstStyle/>
          <a:p>
            <a:pPr marL="257175" indent="-257175">
              <a:spcAft>
                <a:spcPts val="450"/>
              </a:spcAft>
              <a:buFont typeface="Arial" panose="020B0604020202020204" pitchFamily="34" charset="0"/>
              <a:buChar char="•"/>
            </a:pPr>
            <a:r>
              <a:rPr lang="en-US"/>
              <a:t>Carries out the process or task assignment</a:t>
            </a:r>
          </a:p>
          <a:p>
            <a:pPr marL="257175" indent="-257175">
              <a:spcAft>
                <a:spcPts val="450"/>
              </a:spcAft>
              <a:buFont typeface="Arial" panose="020B0604020202020204" pitchFamily="34" charset="0"/>
              <a:buChar char="•"/>
            </a:pPr>
            <a:r>
              <a:rPr lang="en-US"/>
              <a:t>Responsible to get the job done</a:t>
            </a:r>
          </a:p>
        </p:txBody>
      </p:sp>
      <p:sp>
        <p:nvSpPr>
          <p:cNvPr id="5" name="TextBox 4">
            <a:extLst>
              <a:ext uri="{FF2B5EF4-FFF2-40B4-BE49-F238E27FC236}">
                <a16:creationId xmlns:a16="http://schemas.microsoft.com/office/drawing/2014/main" id="{60976D50-B3A4-4243-9FD2-5A6067B341AB}"/>
              </a:ext>
            </a:extLst>
          </p:cNvPr>
          <p:cNvSpPr txBox="1"/>
          <p:nvPr/>
        </p:nvSpPr>
        <p:spPr>
          <a:xfrm>
            <a:off x="569135" y="1190390"/>
            <a:ext cx="1351034" cy="321256"/>
          </a:xfrm>
          <a:prstGeom prst="rect">
            <a:avLst/>
          </a:prstGeom>
          <a:noFill/>
        </p:spPr>
        <p:txBody>
          <a:bodyPr wrap="square" lIns="0" tIns="0" rIns="0" bIns="0" rtlCol="0">
            <a:noAutofit/>
          </a:bodyPr>
          <a:lstStyle/>
          <a:p>
            <a:pPr algn="ctr"/>
            <a:r>
              <a:rPr lang="en-US" sz="2000" b="1">
                <a:solidFill>
                  <a:schemeClr val="bg1"/>
                </a:solidFill>
              </a:rPr>
              <a:t>Responsible</a:t>
            </a:r>
          </a:p>
        </p:txBody>
      </p:sp>
      <p:sp>
        <p:nvSpPr>
          <p:cNvPr id="13" name="TextBox 12">
            <a:extLst>
              <a:ext uri="{FF2B5EF4-FFF2-40B4-BE49-F238E27FC236}">
                <a16:creationId xmlns:a16="http://schemas.microsoft.com/office/drawing/2014/main" id="{76C93C69-5978-41C8-91C6-DA6C1142760E}"/>
              </a:ext>
            </a:extLst>
          </p:cNvPr>
          <p:cNvSpPr txBox="1"/>
          <p:nvPr/>
        </p:nvSpPr>
        <p:spPr>
          <a:xfrm>
            <a:off x="2787723" y="1190390"/>
            <a:ext cx="1351034" cy="321256"/>
          </a:xfrm>
          <a:prstGeom prst="rect">
            <a:avLst/>
          </a:prstGeom>
          <a:noFill/>
        </p:spPr>
        <p:txBody>
          <a:bodyPr wrap="square" lIns="0" tIns="0" rIns="0" bIns="0" rtlCol="0">
            <a:noAutofit/>
          </a:bodyPr>
          <a:lstStyle/>
          <a:p>
            <a:pPr algn="ctr"/>
            <a:r>
              <a:rPr lang="en-US" sz="2000" b="1">
                <a:solidFill>
                  <a:schemeClr val="bg1"/>
                </a:solidFill>
              </a:rPr>
              <a:t>Accountable</a:t>
            </a:r>
          </a:p>
        </p:txBody>
      </p:sp>
      <p:sp>
        <p:nvSpPr>
          <p:cNvPr id="14" name="TextBox 13">
            <a:extLst>
              <a:ext uri="{FF2B5EF4-FFF2-40B4-BE49-F238E27FC236}">
                <a16:creationId xmlns:a16="http://schemas.microsoft.com/office/drawing/2014/main" id="{B94D91C4-F4D8-4727-84BC-66D9F6188811}"/>
              </a:ext>
            </a:extLst>
          </p:cNvPr>
          <p:cNvSpPr txBox="1"/>
          <p:nvPr/>
        </p:nvSpPr>
        <p:spPr>
          <a:xfrm>
            <a:off x="5005242" y="1190390"/>
            <a:ext cx="1351034" cy="321256"/>
          </a:xfrm>
          <a:prstGeom prst="rect">
            <a:avLst/>
          </a:prstGeom>
          <a:noFill/>
        </p:spPr>
        <p:txBody>
          <a:bodyPr wrap="square" lIns="0" tIns="0" rIns="0" bIns="0" rtlCol="0">
            <a:noAutofit/>
          </a:bodyPr>
          <a:lstStyle/>
          <a:p>
            <a:pPr algn="ctr"/>
            <a:r>
              <a:rPr lang="en-US" sz="2000" b="1">
                <a:solidFill>
                  <a:schemeClr val="bg1"/>
                </a:solidFill>
              </a:rPr>
              <a:t>Consulted</a:t>
            </a:r>
          </a:p>
        </p:txBody>
      </p:sp>
      <p:sp>
        <p:nvSpPr>
          <p:cNvPr id="15" name="TextBox 14">
            <a:extLst>
              <a:ext uri="{FF2B5EF4-FFF2-40B4-BE49-F238E27FC236}">
                <a16:creationId xmlns:a16="http://schemas.microsoft.com/office/drawing/2014/main" id="{35A98978-8F75-45F0-8EED-63995433D45F}"/>
              </a:ext>
            </a:extLst>
          </p:cNvPr>
          <p:cNvSpPr txBox="1"/>
          <p:nvPr/>
        </p:nvSpPr>
        <p:spPr>
          <a:xfrm>
            <a:off x="7223831" y="1190390"/>
            <a:ext cx="1351034" cy="321256"/>
          </a:xfrm>
          <a:prstGeom prst="rect">
            <a:avLst/>
          </a:prstGeom>
          <a:noFill/>
        </p:spPr>
        <p:txBody>
          <a:bodyPr wrap="square" lIns="0" tIns="0" rIns="0" bIns="0" rtlCol="0">
            <a:noAutofit/>
          </a:bodyPr>
          <a:lstStyle/>
          <a:p>
            <a:pPr algn="ctr"/>
            <a:r>
              <a:rPr lang="en-US" sz="2000" b="1">
                <a:solidFill>
                  <a:schemeClr val="bg1"/>
                </a:solidFill>
              </a:rPr>
              <a:t>Informed</a:t>
            </a:r>
          </a:p>
        </p:txBody>
      </p:sp>
      <p:sp>
        <p:nvSpPr>
          <p:cNvPr id="16" name="TextBox 15">
            <a:extLst>
              <a:ext uri="{FF2B5EF4-FFF2-40B4-BE49-F238E27FC236}">
                <a16:creationId xmlns:a16="http://schemas.microsoft.com/office/drawing/2014/main" id="{A0596C98-BDEE-459F-BEF0-2BFF0A32E1EA}"/>
              </a:ext>
            </a:extLst>
          </p:cNvPr>
          <p:cNvSpPr txBox="1"/>
          <p:nvPr/>
        </p:nvSpPr>
        <p:spPr>
          <a:xfrm>
            <a:off x="2499516" y="1922392"/>
            <a:ext cx="1952204" cy="2676112"/>
          </a:xfrm>
          <a:prstGeom prst="rect">
            <a:avLst/>
          </a:prstGeom>
          <a:noFill/>
        </p:spPr>
        <p:txBody>
          <a:bodyPr wrap="square" lIns="0" tIns="0" rIns="0" bIns="0" rtlCol="0">
            <a:noAutofit/>
          </a:bodyPr>
          <a:lstStyle/>
          <a:p>
            <a:pPr marL="257175" indent="-257175">
              <a:spcAft>
                <a:spcPts val="450"/>
              </a:spcAft>
              <a:buFont typeface="Arial" panose="020B0604020202020204" pitchFamily="34" charset="0"/>
              <a:buChar char="•"/>
            </a:pPr>
            <a:r>
              <a:rPr lang="en-US"/>
              <a:t>Accountable for the process or task being completed appropriately</a:t>
            </a:r>
          </a:p>
          <a:p>
            <a:pPr marL="257175" indent="-257175">
              <a:spcAft>
                <a:spcPts val="450"/>
              </a:spcAft>
              <a:buFont typeface="Arial" panose="020B0604020202020204" pitchFamily="34" charset="0"/>
              <a:buChar char="•"/>
            </a:pPr>
            <a:r>
              <a:rPr lang="en-US"/>
              <a:t>Responsible person(s) are accountable to this person</a:t>
            </a:r>
          </a:p>
        </p:txBody>
      </p:sp>
      <p:sp>
        <p:nvSpPr>
          <p:cNvPr id="17" name="TextBox 16">
            <a:extLst>
              <a:ext uri="{FF2B5EF4-FFF2-40B4-BE49-F238E27FC236}">
                <a16:creationId xmlns:a16="http://schemas.microsoft.com/office/drawing/2014/main" id="{6C9C92BF-52BC-4918-A65B-9DF885E900DE}"/>
              </a:ext>
            </a:extLst>
          </p:cNvPr>
          <p:cNvSpPr txBox="1"/>
          <p:nvPr/>
        </p:nvSpPr>
        <p:spPr>
          <a:xfrm>
            <a:off x="4733229" y="1922392"/>
            <a:ext cx="1936010" cy="2791728"/>
          </a:xfrm>
          <a:prstGeom prst="rect">
            <a:avLst/>
          </a:prstGeom>
          <a:noFill/>
        </p:spPr>
        <p:txBody>
          <a:bodyPr wrap="square" lIns="0" tIns="0" rIns="0" bIns="0" rtlCol="0">
            <a:noAutofit/>
          </a:bodyPr>
          <a:lstStyle/>
          <a:p>
            <a:pPr marL="257175" indent="-257175">
              <a:spcAft>
                <a:spcPts val="450"/>
              </a:spcAft>
              <a:buFont typeface="Arial" panose="020B0604020202020204" pitchFamily="34" charset="0"/>
              <a:buChar char="•"/>
            </a:pPr>
            <a:r>
              <a:rPr lang="en-US"/>
              <a:t>Not directly involved with carrying out the task, but are consulted</a:t>
            </a:r>
          </a:p>
          <a:p>
            <a:pPr marL="257175" indent="-257175">
              <a:spcAft>
                <a:spcPts val="450"/>
              </a:spcAft>
              <a:buFont typeface="Arial" panose="020B0604020202020204" pitchFamily="34" charset="0"/>
              <a:buChar char="•"/>
            </a:pPr>
            <a:r>
              <a:rPr lang="en-US"/>
              <a:t>May be a stakeholder or a subject matter expert</a:t>
            </a:r>
          </a:p>
        </p:txBody>
      </p:sp>
      <p:sp>
        <p:nvSpPr>
          <p:cNvPr id="18" name="TextBox 17">
            <a:extLst>
              <a:ext uri="{FF2B5EF4-FFF2-40B4-BE49-F238E27FC236}">
                <a16:creationId xmlns:a16="http://schemas.microsoft.com/office/drawing/2014/main" id="{8B294DC1-91BD-44E8-B178-0AF7E0D1F93B}"/>
              </a:ext>
            </a:extLst>
          </p:cNvPr>
          <p:cNvSpPr txBox="1"/>
          <p:nvPr/>
        </p:nvSpPr>
        <p:spPr>
          <a:xfrm>
            <a:off x="6919447" y="1922392"/>
            <a:ext cx="1969448" cy="2791728"/>
          </a:xfrm>
          <a:prstGeom prst="rect">
            <a:avLst/>
          </a:prstGeom>
          <a:noFill/>
        </p:spPr>
        <p:txBody>
          <a:bodyPr wrap="square" lIns="0" tIns="0" rIns="0" bIns="0" rtlCol="0">
            <a:noAutofit/>
          </a:bodyPr>
          <a:lstStyle/>
          <a:p>
            <a:pPr marL="257175" indent="-257175">
              <a:spcAft>
                <a:spcPts val="450"/>
              </a:spcAft>
              <a:buFont typeface="Arial" panose="020B0604020202020204" pitchFamily="34" charset="0"/>
              <a:buChar char="•"/>
            </a:pPr>
            <a:r>
              <a:rPr lang="en-US"/>
              <a:t>Receive output from the process or task, or those who have a need to stay informed</a:t>
            </a:r>
          </a:p>
        </p:txBody>
      </p:sp>
    </p:spTree>
    <p:extLst>
      <p:ext uri="{BB962C8B-B14F-4D97-AF65-F5344CB8AC3E}">
        <p14:creationId xmlns:p14="http://schemas.microsoft.com/office/powerpoint/2010/main" val="6843941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28F8-86EA-4885-B2CE-F8087A7AF057}"/>
              </a:ext>
            </a:extLst>
          </p:cNvPr>
          <p:cNvSpPr>
            <a:spLocks noGrp="1"/>
          </p:cNvSpPr>
          <p:nvPr>
            <p:ph type="title"/>
          </p:nvPr>
        </p:nvSpPr>
        <p:spPr/>
        <p:txBody>
          <a:bodyPr/>
          <a:lstStyle/>
          <a:p>
            <a:r>
              <a:rPr lang="en-US"/>
              <a:t>Communication: </a:t>
            </a:r>
            <a:r>
              <a:rPr lang="en-US" b="0" err="1"/>
              <a:t>RacI</a:t>
            </a:r>
            <a:r>
              <a:rPr lang="en-US" b="0"/>
              <a:t> Example</a:t>
            </a:r>
          </a:p>
        </p:txBody>
      </p:sp>
      <p:sp>
        <p:nvSpPr>
          <p:cNvPr id="3" name="Text Placeholder 2">
            <a:extLst>
              <a:ext uri="{FF2B5EF4-FFF2-40B4-BE49-F238E27FC236}">
                <a16:creationId xmlns:a16="http://schemas.microsoft.com/office/drawing/2014/main" id="{5441D83A-9DB4-409B-A6AD-3BD1B075EA24}"/>
              </a:ext>
            </a:extLst>
          </p:cNvPr>
          <p:cNvSpPr>
            <a:spLocks noGrp="1"/>
          </p:cNvSpPr>
          <p:nvPr>
            <p:ph type="body" sz="quarter" idx="12"/>
          </p:nvPr>
        </p:nvSpPr>
        <p:spPr/>
        <p:txBody>
          <a:bodyPr/>
          <a:lstStyle/>
          <a:p>
            <a:r>
              <a:rPr lang="en-US"/>
              <a:t>The discussion of roles is as important as the chart. Only 1 A (Accountable)</a:t>
            </a:r>
          </a:p>
          <a:p>
            <a:endParaRPr lang="en-US"/>
          </a:p>
        </p:txBody>
      </p:sp>
      <p:graphicFrame>
        <p:nvGraphicFramePr>
          <p:cNvPr id="5" name="Table 4">
            <a:extLst>
              <a:ext uri="{FF2B5EF4-FFF2-40B4-BE49-F238E27FC236}">
                <a16:creationId xmlns:a16="http://schemas.microsoft.com/office/drawing/2014/main" id="{5C2AFF16-7398-4DDC-ADDC-734EC47A4895}"/>
              </a:ext>
            </a:extLst>
          </p:cNvPr>
          <p:cNvGraphicFramePr>
            <a:graphicFrameLocks noGrp="1"/>
          </p:cNvGraphicFramePr>
          <p:nvPr/>
        </p:nvGraphicFramePr>
        <p:xfrm>
          <a:off x="228601" y="1565064"/>
          <a:ext cx="8686798" cy="2603756"/>
        </p:xfrm>
        <a:graphic>
          <a:graphicData uri="http://schemas.openxmlformats.org/drawingml/2006/table">
            <a:tbl>
              <a:tblPr firstRow="1" firstCol="1" bandRow="1"/>
              <a:tblGrid>
                <a:gridCol w="1267220">
                  <a:extLst>
                    <a:ext uri="{9D8B030D-6E8A-4147-A177-3AD203B41FA5}">
                      <a16:colId xmlns:a16="http://schemas.microsoft.com/office/drawing/2014/main" val="2721752758"/>
                    </a:ext>
                  </a:extLst>
                </a:gridCol>
                <a:gridCol w="1267220">
                  <a:extLst>
                    <a:ext uri="{9D8B030D-6E8A-4147-A177-3AD203B41FA5}">
                      <a16:colId xmlns:a16="http://schemas.microsoft.com/office/drawing/2014/main" val="723514103"/>
                    </a:ext>
                  </a:extLst>
                </a:gridCol>
                <a:gridCol w="1267220">
                  <a:extLst>
                    <a:ext uri="{9D8B030D-6E8A-4147-A177-3AD203B41FA5}">
                      <a16:colId xmlns:a16="http://schemas.microsoft.com/office/drawing/2014/main" val="3078714121"/>
                    </a:ext>
                  </a:extLst>
                </a:gridCol>
                <a:gridCol w="1267220">
                  <a:extLst>
                    <a:ext uri="{9D8B030D-6E8A-4147-A177-3AD203B41FA5}">
                      <a16:colId xmlns:a16="http://schemas.microsoft.com/office/drawing/2014/main" val="2121098977"/>
                    </a:ext>
                  </a:extLst>
                </a:gridCol>
                <a:gridCol w="1267220">
                  <a:extLst>
                    <a:ext uri="{9D8B030D-6E8A-4147-A177-3AD203B41FA5}">
                      <a16:colId xmlns:a16="http://schemas.microsoft.com/office/drawing/2014/main" val="443431564"/>
                    </a:ext>
                  </a:extLst>
                </a:gridCol>
                <a:gridCol w="1138687">
                  <a:extLst>
                    <a:ext uri="{9D8B030D-6E8A-4147-A177-3AD203B41FA5}">
                      <a16:colId xmlns:a16="http://schemas.microsoft.com/office/drawing/2014/main" val="3199122594"/>
                    </a:ext>
                  </a:extLst>
                </a:gridCol>
                <a:gridCol w="1212011">
                  <a:extLst>
                    <a:ext uri="{9D8B030D-6E8A-4147-A177-3AD203B41FA5}">
                      <a16:colId xmlns:a16="http://schemas.microsoft.com/office/drawing/2014/main" val="2981169880"/>
                    </a:ext>
                  </a:extLst>
                </a:gridCol>
              </a:tblGrid>
              <a:tr h="0">
                <a:tc gridSpan="7">
                  <a:txBody>
                    <a:bodyPr/>
                    <a:lstStyle/>
                    <a:p>
                      <a:pPr marL="0" marR="0" algn="ctr">
                        <a:lnSpc>
                          <a:spcPct val="110000"/>
                        </a:lnSpc>
                        <a:spcBef>
                          <a:spcPts val="0"/>
                        </a:spcBef>
                        <a:spcAft>
                          <a:spcPts val="0"/>
                        </a:spcAft>
                        <a:tabLst>
                          <a:tab pos="1234440" algn="l"/>
                        </a:tabLst>
                      </a:pPr>
                      <a:r>
                        <a:rPr lang="en-CA"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RACI Matrix</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ED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2976517"/>
                  </a:ext>
                </a:extLst>
              </a:tr>
              <a:tr h="0">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Task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6CD"/>
                    </a:solidFill>
                  </a:tcPr>
                </a:tc>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Project Manager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6CD"/>
                    </a:solidFill>
                  </a:tcPr>
                </a:tc>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Business Analyst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6CD"/>
                    </a:solidFill>
                  </a:tcPr>
                </a:tc>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Technical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6CD"/>
                    </a:solidFill>
                  </a:tcPr>
                </a:tc>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Development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6CD"/>
                    </a:solidFill>
                  </a:tcPr>
                </a:tc>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Finance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6CD"/>
                    </a:solidFill>
                  </a:tcPr>
                </a:tc>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Executive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6CD"/>
                    </a:solidFill>
                  </a:tcPr>
                </a:tc>
                <a:extLst>
                  <a:ext uri="{0D108BD9-81ED-4DB2-BD59-A6C34878D82A}">
                    <a16:rowId xmlns:a16="http://schemas.microsoft.com/office/drawing/2014/main" val="474570356"/>
                  </a:ext>
                </a:extLst>
              </a:tr>
              <a:tr h="365760">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Project Planning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8BE20"/>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B5C"/>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C7FAB"/>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C7FAB"/>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C7FAB"/>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C7FAB"/>
                    </a:solidFill>
                  </a:tcPr>
                </a:tc>
                <a:extLst>
                  <a:ext uri="{0D108BD9-81ED-4DB2-BD59-A6C34878D82A}">
                    <a16:rowId xmlns:a16="http://schemas.microsoft.com/office/drawing/2014/main" val="2592938351"/>
                  </a:ext>
                </a:extLst>
              </a:tr>
              <a:tr h="365760">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Project Initiation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8BE20"/>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B5C"/>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B5C"/>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B5C"/>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B5C"/>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B5C"/>
                    </a:solidFill>
                  </a:tcPr>
                </a:tc>
                <a:extLst>
                  <a:ext uri="{0D108BD9-81ED-4DB2-BD59-A6C34878D82A}">
                    <a16:rowId xmlns:a16="http://schemas.microsoft.com/office/drawing/2014/main" val="576763844"/>
                  </a:ext>
                </a:extLst>
              </a:tr>
              <a:tr h="365760">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Project Charter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8BE20"/>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B5C"/>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C7FAB"/>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C7FAB"/>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B5C"/>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B5C"/>
                    </a:solidFill>
                  </a:tcPr>
                </a:tc>
                <a:extLst>
                  <a:ext uri="{0D108BD9-81ED-4DB2-BD59-A6C34878D82A}">
                    <a16:rowId xmlns:a16="http://schemas.microsoft.com/office/drawing/2014/main" val="3688584556"/>
                  </a:ext>
                </a:extLst>
              </a:tr>
              <a:tr h="365760">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Stakeholder Analysis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8BE20"/>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C7FAB"/>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C7FAB"/>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C7FAB"/>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B5C"/>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B5C"/>
                    </a:solidFill>
                  </a:tcPr>
                </a:tc>
                <a:extLst>
                  <a:ext uri="{0D108BD9-81ED-4DB2-BD59-A6C34878D82A}">
                    <a16:rowId xmlns:a16="http://schemas.microsoft.com/office/drawing/2014/main" val="2468696379"/>
                  </a:ext>
                </a:extLst>
              </a:tr>
              <a:tr h="365760">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Develop Use Cases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8BE20"/>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5B73"/>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5B73"/>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5B73"/>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5B73"/>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5B73"/>
                    </a:solidFill>
                  </a:tcPr>
                </a:tc>
                <a:extLst>
                  <a:ext uri="{0D108BD9-81ED-4DB2-BD59-A6C34878D82A}">
                    <a16:rowId xmlns:a16="http://schemas.microsoft.com/office/drawing/2014/main" val="774050790"/>
                  </a:ext>
                </a:extLst>
              </a:tr>
              <a:tr h="365760">
                <a:tc>
                  <a:txBody>
                    <a:bodyPr/>
                    <a:lstStyle/>
                    <a:p>
                      <a:pPr marL="0" marR="0" algn="ctr">
                        <a:lnSpc>
                          <a:spcPct val="110000"/>
                        </a:lnSpc>
                        <a:spcBef>
                          <a:spcPts val="0"/>
                        </a:spcBef>
                        <a:spcAft>
                          <a:spcPts val="0"/>
                        </a:spcAft>
                        <a:tabLst>
                          <a:tab pos="1234440" algn="l"/>
                        </a:tabLst>
                      </a:pPr>
                      <a:r>
                        <a:rPr lang="en-US" sz="1100" b="1">
                          <a:solidFill>
                            <a:srgbClr val="003B5C"/>
                          </a:solidFill>
                          <a:effectLst/>
                          <a:latin typeface="Calibri" panose="020F0502020204030204" pitchFamily="34" charset="0"/>
                          <a:ea typeface="Calibri" panose="020F0502020204030204" pitchFamily="34" charset="0"/>
                          <a:cs typeface="Arial" panose="020B0604020202020204" pitchFamily="34" charset="0"/>
                        </a:rPr>
                        <a:t>Participate in Demos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78BE20"/>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5B73"/>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5B73"/>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5B73"/>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5B73"/>
                    </a:solidFill>
                  </a:tcPr>
                </a:tc>
                <a:tc>
                  <a:txBody>
                    <a:bodyPr/>
                    <a:lstStyle/>
                    <a:p>
                      <a:pPr marL="0" marR="0" algn="ctr">
                        <a:lnSpc>
                          <a:spcPct val="110000"/>
                        </a:lnSpc>
                        <a:spcBef>
                          <a:spcPts val="0"/>
                        </a:spcBef>
                        <a:spcAft>
                          <a:spcPts val="0"/>
                        </a:spcAft>
                        <a:tabLst>
                          <a:tab pos="1234440" algn="l"/>
                        </a:tabLst>
                      </a:pPr>
                      <a:r>
                        <a:rPr lang="en-CA"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73025" marR="73025" marT="8890" marB="889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5B73"/>
                    </a:solidFill>
                  </a:tcPr>
                </a:tc>
                <a:extLst>
                  <a:ext uri="{0D108BD9-81ED-4DB2-BD59-A6C34878D82A}">
                    <a16:rowId xmlns:a16="http://schemas.microsoft.com/office/drawing/2014/main" val="3894503427"/>
                  </a:ext>
                </a:extLst>
              </a:tr>
            </a:tbl>
          </a:graphicData>
        </a:graphic>
      </p:graphicFrame>
    </p:spTree>
    <p:extLst>
      <p:ext uri="{BB962C8B-B14F-4D97-AF65-F5344CB8AC3E}">
        <p14:creationId xmlns:p14="http://schemas.microsoft.com/office/powerpoint/2010/main" val="30475475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25C4-22A2-8314-46EF-02F392AF85D5}"/>
              </a:ext>
            </a:extLst>
          </p:cNvPr>
          <p:cNvSpPr>
            <a:spLocks noGrp="1"/>
          </p:cNvSpPr>
          <p:nvPr>
            <p:ph type="title"/>
          </p:nvPr>
        </p:nvSpPr>
        <p:spPr/>
        <p:txBody>
          <a:bodyPr/>
          <a:lstStyle/>
          <a:p>
            <a:r>
              <a:rPr lang="en-US"/>
              <a:t>Vendor Discovery</a:t>
            </a:r>
          </a:p>
        </p:txBody>
      </p:sp>
      <p:sp>
        <p:nvSpPr>
          <p:cNvPr id="3" name="Content Placeholder 2">
            <a:extLst>
              <a:ext uri="{FF2B5EF4-FFF2-40B4-BE49-F238E27FC236}">
                <a16:creationId xmlns:a16="http://schemas.microsoft.com/office/drawing/2014/main" id="{9C289E4E-C4D4-8EF3-D7A4-5C04A24F8908}"/>
              </a:ext>
            </a:extLst>
          </p:cNvPr>
          <p:cNvSpPr>
            <a:spLocks noGrp="1"/>
          </p:cNvSpPr>
          <p:nvPr>
            <p:ph sz="quarter" idx="10"/>
          </p:nvPr>
        </p:nvSpPr>
        <p:spPr/>
        <p:txBody>
          <a:bodyPr/>
          <a:lstStyle/>
          <a:p>
            <a:pPr marL="457200" indent="-457200">
              <a:buFont typeface="+mj-lt"/>
              <a:buAutoNum type="arabicPeriod"/>
            </a:pPr>
            <a:r>
              <a:rPr lang="en-US"/>
              <a:t>Vendor review requirements and add details </a:t>
            </a:r>
          </a:p>
          <a:p>
            <a:pPr marL="628650" lvl="1" indent="-457200"/>
            <a:r>
              <a:rPr lang="en-US"/>
              <a:t>Focus on your business OUTCOMES are validation requirements</a:t>
            </a:r>
          </a:p>
          <a:p>
            <a:pPr marL="457200" indent="-457200">
              <a:buFont typeface="+mj-lt"/>
              <a:buAutoNum type="arabicPeriod"/>
            </a:pPr>
            <a:r>
              <a:rPr lang="en-US"/>
              <a:t>RFP will be replaced by vendor implementation plan</a:t>
            </a:r>
          </a:p>
          <a:p>
            <a:pPr marL="628650" lvl="1" indent="-457200"/>
            <a:r>
              <a:rPr lang="en-US"/>
              <a:t>CROSS CHECK carefully!</a:t>
            </a:r>
          </a:p>
        </p:txBody>
      </p:sp>
      <p:sp>
        <p:nvSpPr>
          <p:cNvPr id="4" name="Text Placeholder 3">
            <a:extLst>
              <a:ext uri="{FF2B5EF4-FFF2-40B4-BE49-F238E27FC236}">
                <a16:creationId xmlns:a16="http://schemas.microsoft.com/office/drawing/2014/main" id="{7916ED12-747E-707F-45BB-706E7FD2EE96}"/>
              </a:ext>
            </a:extLst>
          </p:cNvPr>
          <p:cNvSpPr>
            <a:spLocks noGrp="1"/>
          </p:cNvSpPr>
          <p:nvPr>
            <p:ph type="body" sz="quarter" idx="12"/>
          </p:nvPr>
        </p:nvSpPr>
        <p:spPr/>
        <p:txBody>
          <a:bodyPr/>
          <a:lstStyle/>
          <a:p>
            <a:r>
              <a:rPr lang="en-US"/>
              <a:t>Yes, information will be covered AGAIN!</a:t>
            </a:r>
          </a:p>
        </p:txBody>
      </p:sp>
    </p:spTree>
    <p:extLst>
      <p:ext uri="{BB962C8B-B14F-4D97-AF65-F5344CB8AC3E}">
        <p14:creationId xmlns:p14="http://schemas.microsoft.com/office/powerpoint/2010/main" val="1472580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E5CF3-5E68-4997-881E-367DE79F8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BC6BF-9F5E-2D37-226E-EA67BBAF7EA9}"/>
              </a:ext>
            </a:extLst>
          </p:cNvPr>
          <p:cNvSpPr>
            <a:spLocks noGrp="1"/>
          </p:cNvSpPr>
          <p:nvPr>
            <p:ph type="title"/>
          </p:nvPr>
        </p:nvSpPr>
        <p:spPr>
          <a:xfrm>
            <a:off x="228600" y="228600"/>
            <a:ext cx="8686801" cy="435429"/>
          </a:xfrm>
        </p:spPr>
        <p:txBody>
          <a:bodyPr anchor="t">
            <a:normAutofit fontScale="90000"/>
          </a:bodyPr>
          <a:lstStyle/>
          <a:p>
            <a:r>
              <a:rPr lang="en-US"/>
              <a:t>Impact Analysis – Add additional information to Vendor Docs</a:t>
            </a:r>
          </a:p>
        </p:txBody>
      </p:sp>
      <p:graphicFrame>
        <p:nvGraphicFramePr>
          <p:cNvPr id="5" name="Content Placeholder 2">
            <a:extLst>
              <a:ext uri="{FF2B5EF4-FFF2-40B4-BE49-F238E27FC236}">
                <a16:creationId xmlns:a16="http://schemas.microsoft.com/office/drawing/2014/main" id="{3D529949-28C3-A72C-6658-C01E736BD417}"/>
              </a:ext>
            </a:extLst>
          </p:cNvPr>
          <p:cNvGraphicFramePr>
            <a:graphicFrameLocks noGrp="1"/>
          </p:cNvGraphicFramePr>
          <p:nvPr>
            <p:ph sz="quarter" idx="10"/>
            <p:extLst>
              <p:ext uri="{D42A27DB-BD31-4B8C-83A1-F6EECF244321}">
                <p14:modId xmlns:p14="http://schemas.microsoft.com/office/powerpoint/2010/main" val="2429406477"/>
              </p:ext>
            </p:extLst>
          </p:nvPr>
        </p:nvGraphicFramePr>
        <p:xfrm>
          <a:off x="228600" y="942976"/>
          <a:ext cx="8686800" cy="3343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057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DE73-4D40-0DF3-F89D-E1E66AEC1EC4}"/>
              </a:ext>
            </a:extLst>
          </p:cNvPr>
          <p:cNvSpPr>
            <a:spLocks noGrp="1"/>
          </p:cNvSpPr>
          <p:nvPr>
            <p:ph type="title"/>
          </p:nvPr>
        </p:nvSpPr>
        <p:spPr/>
        <p:txBody>
          <a:bodyPr/>
          <a:lstStyle/>
          <a:p>
            <a:r>
              <a:rPr lang="en-US"/>
              <a:t>Change</a:t>
            </a:r>
            <a:r>
              <a:rPr lang="en-US" sz="1800" b="1" kern="0">
                <a:solidFill>
                  <a:srgbClr val="003B5C"/>
                </a:solidFill>
                <a:effectLst/>
                <a:latin typeface="Calibri" panose="020F0502020204030204" pitchFamily="34" charset="0"/>
                <a:ea typeface="Times New Roman" panose="02020603050405020304" pitchFamily="18" charset="0"/>
                <a:cs typeface="Calibri" panose="020F0502020204030204" pitchFamily="34" charset="0"/>
              </a:rPr>
              <a:t> </a:t>
            </a:r>
            <a:r>
              <a:rPr lang="en-US"/>
              <a:t>Management Roles and Responsibilities</a:t>
            </a:r>
            <a:br>
              <a:rPr lang="en-US" sz="1800" b="1" kern="0">
                <a:solidFill>
                  <a:srgbClr val="003B5C"/>
                </a:solidFill>
                <a:effectLst/>
                <a:latin typeface="Calibri" panose="020F0502020204030204" pitchFamily="34" charset="0"/>
                <a:ea typeface="Times New Roman" panose="02020603050405020304" pitchFamily="18" charset="0"/>
                <a:cs typeface="Calibri" panose="020F0502020204030204" pitchFamily="34" charset="0"/>
              </a:rPr>
            </a:br>
            <a:endParaRPr lang="en-US"/>
          </a:p>
        </p:txBody>
      </p:sp>
      <p:graphicFrame>
        <p:nvGraphicFramePr>
          <p:cNvPr id="12" name="Table 12">
            <a:extLst>
              <a:ext uri="{FF2B5EF4-FFF2-40B4-BE49-F238E27FC236}">
                <a16:creationId xmlns:a16="http://schemas.microsoft.com/office/drawing/2014/main" id="{81FD39BF-7399-AE6E-3EED-FA31FB9BCB43}"/>
              </a:ext>
            </a:extLst>
          </p:cNvPr>
          <p:cNvGraphicFramePr>
            <a:graphicFrameLocks noGrp="1"/>
          </p:cNvGraphicFramePr>
          <p:nvPr>
            <p:ph sz="quarter" idx="10"/>
            <p:extLst>
              <p:ext uri="{D42A27DB-BD31-4B8C-83A1-F6EECF244321}">
                <p14:modId xmlns:p14="http://schemas.microsoft.com/office/powerpoint/2010/main" val="3272395782"/>
              </p:ext>
            </p:extLst>
          </p:nvPr>
        </p:nvGraphicFramePr>
        <p:xfrm>
          <a:off x="228600" y="942975"/>
          <a:ext cx="8686800" cy="4307840"/>
        </p:xfrm>
        <a:graphic>
          <a:graphicData uri="http://schemas.openxmlformats.org/drawingml/2006/table">
            <a:tbl>
              <a:tblPr firstRow="1" bandRow="1">
                <a:tableStyleId>{9D7B26C5-4107-4FEC-AEDC-1716B250A1EF}</a:tableStyleId>
              </a:tblPr>
              <a:tblGrid>
                <a:gridCol w="4343400">
                  <a:extLst>
                    <a:ext uri="{9D8B030D-6E8A-4147-A177-3AD203B41FA5}">
                      <a16:colId xmlns:a16="http://schemas.microsoft.com/office/drawing/2014/main" val="3042417865"/>
                    </a:ext>
                  </a:extLst>
                </a:gridCol>
                <a:gridCol w="4343400">
                  <a:extLst>
                    <a:ext uri="{9D8B030D-6E8A-4147-A177-3AD203B41FA5}">
                      <a16:colId xmlns:a16="http://schemas.microsoft.com/office/drawing/2014/main" val="1322604305"/>
                    </a:ext>
                  </a:extLst>
                </a:gridCol>
              </a:tblGrid>
              <a:tr h="370840">
                <a:tc>
                  <a:txBody>
                    <a:bodyPr/>
                    <a:lstStyle/>
                    <a:p>
                      <a:r>
                        <a:rPr lang="en-US"/>
                        <a:t>Role</a:t>
                      </a:r>
                    </a:p>
                  </a:txBody>
                  <a:tcPr/>
                </a:tc>
                <a:tc>
                  <a:txBody>
                    <a:bodyPr/>
                    <a:lstStyle/>
                    <a:p>
                      <a:r>
                        <a:rPr lang="en-US"/>
                        <a:t>Responsibility</a:t>
                      </a:r>
                    </a:p>
                  </a:txBody>
                  <a:tcPr/>
                </a:tc>
                <a:extLst>
                  <a:ext uri="{0D108BD9-81ED-4DB2-BD59-A6C34878D82A}">
                    <a16:rowId xmlns:a16="http://schemas.microsoft.com/office/drawing/2014/main" val="2585667990"/>
                  </a:ext>
                </a:extLst>
              </a:tr>
              <a:tr h="370840">
                <a:tc>
                  <a:txBody>
                    <a:bodyPr/>
                    <a:lstStyle/>
                    <a:p>
                      <a:r>
                        <a:rPr lang="en-US" sz="1350" b="1" kern="1200">
                          <a:solidFill>
                            <a:schemeClr val="tx1"/>
                          </a:solidFill>
                          <a:effectLst/>
                          <a:latin typeface="+mn-lt"/>
                          <a:ea typeface="+mn-ea"/>
                          <a:cs typeface="+mn-cs"/>
                        </a:rPr>
                        <a:t>Change Team</a:t>
                      </a:r>
                      <a:endParaRPr lang="en-US"/>
                    </a:p>
                  </a:txBody>
                  <a:tcPr/>
                </a:tc>
                <a:tc>
                  <a:txBody>
                    <a:bodyPr/>
                    <a:lstStyle/>
                    <a:p>
                      <a:pPr marL="285750" lvl="0" indent="-285750">
                        <a:buFont typeface="Arial" panose="020B0604020202020204" pitchFamily="34" charset="0"/>
                        <a:buChar char="•"/>
                      </a:pPr>
                      <a:r>
                        <a:rPr lang="en-US" sz="1350" kern="1200">
                          <a:solidFill>
                            <a:schemeClr val="tx1"/>
                          </a:solidFill>
                          <a:effectLst/>
                          <a:latin typeface="+mn-lt"/>
                          <a:ea typeface="+mn-ea"/>
                          <a:cs typeface="+mn-cs"/>
                        </a:rPr>
                        <a:t>Facilitate key functional configuration decision-making.</a:t>
                      </a:r>
                    </a:p>
                    <a:p>
                      <a:pPr marL="285750" lvl="0" indent="-285750">
                        <a:buFont typeface="Arial" panose="020B0604020202020204" pitchFamily="34" charset="0"/>
                        <a:buChar char="•"/>
                      </a:pPr>
                      <a:r>
                        <a:rPr lang="en-US" sz="1350" kern="1200">
                          <a:solidFill>
                            <a:schemeClr val="tx1"/>
                          </a:solidFill>
                          <a:effectLst/>
                          <a:latin typeface="+mn-lt"/>
                          <a:ea typeface="+mn-ea"/>
                          <a:cs typeface="+mn-cs"/>
                        </a:rPr>
                        <a:t>Obtain buy-in from business areas.</a:t>
                      </a:r>
                    </a:p>
                    <a:p>
                      <a:pPr marL="285750" lvl="0" indent="-285750">
                        <a:buFont typeface="Arial" panose="020B0604020202020204" pitchFamily="34" charset="0"/>
                        <a:buChar char="•"/>
                      </a:pPr>
                      <a:r>
                        <a:rPr lang="en-US" sz="1350" kern="1200">
                          <a:solidFill>
                            <a:schemeClr val="tx1"/>
                          </a:solidFill>
                          <a:effectLst/>
                          <a:latin typeface="+mn-lt"/>
                          <a:ea typeface="+mn-ea"/>
                          <a:cs typeface="+mn-cs"/>
                        </a:rPr>
                        <a:t>Manage customer experience and integrations with website partners.</a:t>
                      </a:r>
                    </a:p>
                    <a:p>
                      <a:pPr marL="285750" lvl="0" indent="-285750">
                        <a:buFont typeface="Arial" panose="020B0604020202020204" pitchFamily="34" charset="0"/>
                        <a:buChar char="•"/>
                      </a:pPr>
                      <a:r>
                        <a:rPr lang="en-US" sz="1350" kern="1200">
                          <a:solidFill>
                            <a:schemeClr val="tx1"/>
                          </a:solidFill>
                          <a:effectLst/>
                          <a:latin typeface="+mn-lt"/>
                          <a:ea typeface="+mn-ea"/>
                          <a:cs typeface="+mn-cs"/>
                        </a:rPr>
                        <a:t>Ensure change management initiatives are implemented (e.g., policy changes, external/member communications).</a:t>
                      </a:r>
                    </a:p>
                  </a:txBody>
                  <a:tcPr/>
                </a:tc>
                <a:extLst>
                  <a:ext uri="{0D108BD9-81ED-4DB2-BD59-A6C34878D82A}">
                    <a16:rowId xmlns:a16="http://schemas.microsoft.com/office/drawing/2014/main" val="2681988287"/>
                  </a:ext>
                </a:extLst>
              </a:tr>
              <a:tr h="370840">
                <a:tc>
                  <a:txBody>
                    <a:bodyPr/>
                    <a:lstStyle/>
                    <a:p>
                      <a:r>
                        <a:rPr lang="en-US" sz="1350" b="1" kern="1200">
                          <a:solidFill>
                            <a:schemeClr val="tx1"/>
                          </a:solidFill>
                          <a:effectLst/>
                          <a:latin typeface="+mn-lt"/>
                          <a:ea typeface="+mn-ea"/>
                          <a:cs typeface="+mn-cs"/>
                        </a:rPr>
                        <a:t>Project Change Manager</a:t>
                      </a:r>
                      <a:endParaRPr lang="en-US"/>
                    </a:p>
                  </a:txBody>
                  <a:tcPr/>
                </a:tc>
                <a:tc>
                  <a:txBody>
                    <a:bodyPr/>
                    <a:lstStyle/>
                    <a:p>
                      <a:pPr marL="285750" lvl="0" indent="-285750">
                        <a:buFont typeface="Arial" panose="020B0604020202020204" pitchFamily="34" charset="0"/>
                        <a:buChar char="•"/>
                      </a:pPr>
                      <a:r>
                        <a:rPr lang="en-US" sz="1350" kern="1200">
                          <a:solidFill>
                            <a:schemeClr val="tx1"/>
                          </a:solidFill>
                          <a:effectLst/>
                          <a:latin typeface="+mn-lt"/>
                          <a:ea typeface="+mn-ea"/>
                          <a:cs typeface="+mn-cs"/>
                        </a:rPr>
                        <a:t>Involve leaders by conducting leadership workshops.</a:t>
                      </a:r>
                    </a:p>
                    <a:p>
                      <a:pPr marL="285750" lvl="0" indent="-285750">
                        <a:buFont typeface="Arial" panose="020B0604020202020204" pitchFamily="34" charset="0"/>
                        <a:buChar char="•"/>
                      </a:pPr>
                      <a:r>
                        <a:rPr lang="en-US" sz="1350" kern="1200">
                          <a:solidFill>
                            <a:schemeClr val="tx1"/>
                          </a:solidFill>
                          <a:effectLst/>
                          <a:latin typeface="+mn-lt"/>
                          <a:ea typeface="+mn-ea"/>
                          <a:cs typeface="+mn-cs"/>
                        </a:rPr>
                        <a:t>Identify key stakeholders, complete a change impact assessment, and determine communication and engagement needs.</a:t>
                      </a:r>
                    </a:p>
                    <a:p>
                      <a:pPr marL="285750" lvl="0" indent="-285750">
                        <a:buFont typeface="Arial" panose="020B0604020202020204" pitchFamily="34" charset="0"/>
                        <a:buChar char="•"/>
                      </a:pPr>
                      <a:r>
                        <a:rPr lang="en-US" sz="1350" kern="1200">
                          <a:solidFill>
                            <a:schemeClr val="tx1"/>
                          </a:solidFill>
                          <a:effectLst/>
                          <a:latin typeface="+mn-lt"/>
                          <a:ea typeface="+mn-ea"/>
                          <a:cs typeface="+mn-cs"/>
                        </a:rPr>
                        <a:t>Coordinate with training delivery teams to develop/deliver training.</a:t>
                      </a:r>
                    </a:p>
                    <a:p>
                      <a:pPr marL="285750" indent="-285750">
                        <a:buFont typeface="Arial" panose="020B0604020202020204" pitchFamily="34" charset="0"/>
                        <a:buChar char="•"/>
                      </a:pPr>
                      <a:r>
                        <a:rPr lang="en-US" sz="1350" kern="1200">
                          <a:solidFill>
                            <a:schemeClr val="tx1"/>
                          </a:solidFill>
                          <a:effectLst/>
                          <a:latin typeface="+mn-lt"/>
                          <a:ea typeface="+mn-ea"/>
                          <a:cs typeface="+mn-cs"/>
                        </a:rPr>
                        <a:t>Engage with the Change Team.</a:t>
                      </a:r>
                      <a:endParaRPr lang="en-US"/>
                    </a:p>
                  </a:txBody>
                  <a:tcPr/>
                </a:tc>
                <a:extLst>
                  <a:ext uri="{0D108BD9-81ED-4DB2-BD59-A6C34878D82A}">
                    <a16:rowId xmlns:a16="http://schemas.microsoft.com/office/drawing/2014/main" val="4230319782"/>
                  </a:ext>
                </a:extLst>
              </a:tr>
              <a:tr h="370840">
                <a:tc>
                  <a:txBody>
                    <a:bodyPr/>
                    <a:lstStyle/>
                    <a:p>
                      <a:r>
                        <a:rPr lang="en-US" sz="1350" b="1" kern="1200">
                          <a:solidFill>
                            <a:schemeClr val="tx1"/>
                          </a:solidFill>
                          <a:effectLst/>
                          <a:latin typeface="+mn-lt"/>
                          <a:ea typeface="+mn-ea"/>
                          <a:cs typeface="+mn-cs"/>
                        </a:rPr>
                        <a:t>Change Management Sponsor</a:t>
                      </a:r>
                    </a:p>
                  </a:txBody>
                  <a:tcPr/>
                </a:tc>
                <a:tc>
                  <a:txBody>
                    <a:bodyPr/>
                    <a:lstStyle/>
                    <a:p>
                      <a:pPr marL="285750" indent="-285750">
                        <a:buFont typeface="Arial" panose="020B0604020202020204" pitchFamily="34" charset="0"/>
                        <a:buChar char="•"/>
                      </a:pPr>
                      <a:r>
                        <a:rPr lang="en-US"/>
                        <a:t>Executive team member who is accountable and responsible for the overall project.</a:t>
                      </a:r>
                    </a:p>
                  </a:txBody>
                  <a:tcPr/>
                </a:tc>
                <a:extLst>
                  <a:ext uri="{0D108BD9-81ED-4DB2-BD59-A6C34878D82A}">
                    <a16:rowId xmlns:a16="http://schemas.microsoft.com/office/drawing/2014/main" val="429044015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22685515"/>
                  </a:ext>
                </a:extLst>
              </a:tr>
            </a:tbl>
          </a:graphicData>
        </a:graphic>
      </p:graphicFrame>
    </p:spTree>
    <p:extLst>
      <p:ext uri="{BB962C8B-B14F-4D97-AF65-F5344CB8AC3E}">
        <p14:creationId xmlns:p14="http://schemas.microsoft.com/office/powerpoint/2010/main" val="102151470"/>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A6B5F4C-EF3F-80C0-8FFE-8C4CDB1F19DE}"/>
              </a:ext>
            </a:extLst>
          </p:cNvPr>
          <p:cNvSpPr>
            <a:spLocks noGrp="1"/>
          </p:cNvSpPr>
          <p:nvPr>
            <p:ph type="title"/>
          </p:nvPr>
        </p:nvSpPr>
        <p:spPr>
          <a:xfrm>
            <a:off x="228600" y="228600"/>
            <a:ext cx="8686801" cy="435429"/>
          </a:xfrm>
        </p:spPr>
        <p:txBody>
          <a:bodyPr/>
          <a:lstStyle/>
          <a:p>
            <a:r>
              <a:rPr lang="en-US"/>
              <a:t>Sample </a:t>
            </a:r>
            <a:r>
              <a:rPr lang="en-US" err="1"/>
              <a:t>WOrkflow</a:t>
            </a:r>
            <a:endParaRPr lang="en-US"/>
          </a:p>
        </p:txBody>
      </p:sp>
      <p:pic>
        <p:nvPicPr>
          <p:cNvPr id="8" name="Picture 7">
            <a:extLst>
              <a:ext uri="{FF2B5EF4-FFF2-40B4-BE49-F238E27FC236}">
                <a16:creationId xmlns:a16="http://schemas.microsoft.com/office/drawing/2014/main" id="{B91AA2AC-486C-A13B-EF47-70E2016788AA}"/>
              </a:ext>
            </a:extLst>
          </p:cNvPr>
          <p:cNvPicPr>
            <a:picLocks noChangeAspect="1"/>
          </p:cNvPicPr>
          <p:nvPr/>
        </p:nvPicPr>
        <p:blipFill>
          <a:blip r:embed="rId2"/>
          <a:stretch>
            <a:fillRect/>
          </a:stretch>
        </p:blipFill>
        <p:spPr>
          <a:xfrm>
            <a:off x="811434" y="764534"/>
            <a:ext cx="6785119" cy="4150366"/>
          </a:xfrm>
          <a:prstGeom prst="rect">
            <a:avLst/>
          </a:prstGeom>
          <a:noFill/>
        </p:spPr>
      </p:pic>
    </p:spTree>
    <p:extLst>
      <p:ext uri="{BB962C8B-B14F-4D97-AF65-F5344CB8AC3E}">
        <p14:creationId xmlns:p14="http://schemas.microsoft.com/office/powerpoint/2010/main" val="4733680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746D-C08D-8D16-9662-378A451F8607}"/>
              </a:ext>
            </a:extLst>
          </p:cNvPr>
          <p:cNvSpPr>
            <a:spLocks noGrp="1"/>
          </p:cNvSpPr>
          <p:nvPr>
            <p:ph type="title"/>
          </p:nvPr>
        </p:nvSpPr>
        <p:spPr>
          <a:xfrm>
            <a:off x="228600" y="228600"/>
            <a:ext cx="8686801" cy="435429"/>
          </a:xfrm>
        </p:spPr>
        <p:txBody>
          <a:bodyPr anchor="t">
            <a:normAutofit fontScale="90000"/>
          </a:bodyPr>
          <a:lstStyle/>
          <a:p>
            <a:r>
              <a:rPr lang="en-US"/>
              <a:t>reinforcement</a:t>
            </a:r>
            <a:br>
              <a:rPr lang="en-US" sz="1500"/>
            </a:br>
            <a:endParaRPr lang="en-US" sz="1500"/>
          </a:p>
        </p:txBody>
      </p:sp>
      <p:sp>
        <p:nvSpPr>
          <p:cNvPr id="3" name="Content Placeholder 2">
            <a:extLst>
              <a:ext uri="{FF2B5EF4-FFF2-40B4-BE49-F238E27FC236}">
                <a16:creationId xmlns:a16="http://schemas.microsoft.com/office/drawing/2014/main" id="{0981E771-7AEB-5D99-F20E-DAB36B715FF8}"/>
              </a:ext>
            </a:extLst>
          </p:cNvPr>
          <p:cNvSpPr>
            <a:spLocks noGrp="1"/>
          </p:cNvSpPr>
          <p:nvPr>
            <p:ph sz="quarter" idx="13"/>
          </p:nvPr>
        </p:nvSpPr>
        <p:spPr>
          <a:xfrm>
            <a:off x="228599" y="942976"/>
            <a:ext cx="4171946" cy="3343274"/>
          </a:xfrm>
        </p:spPr>
        <p:txBody>
          <a:bodyPr>
            <a:normAutofit fontScale="92500" lnSpcReduction="20000"/>
          </a:bodyPr>
          <a:lstStyle/>
          <a:p>
            <a:pPr marL="342900" indent="-342900">
              <a:buFont typeface="Arial" panose="020B0604020202020204" pitchFamily="34" charset="0"/>
              <a:buChar char="•"/>
            </a:pPr>
            <a:r>
              <a:rPr lang="en-US"/>
              <a:t>Plan for Adoption NOW</a:t>
            </a:r>
          </a:p>
          <a:p>
            <a:pPr marL="342900" indent="-342900">
              <a:buFont typeface="Arial" panose="020B0604020202020204" pitchFamily="34" charset="0"/>
              <a:buChar char="•"/>
            </a:pPr>
            <a:r>
              <a:rPr lang="en-US"/>
              <a:t>Develop Training Plan</a:t>
            </a:r>
          </a:p>
          <a:p>
            <a:pPr marL="514350" lvl="1" indent="-342900">
              <a:buFont typeface="Arial" panose="020B0604020202020204" pitchFamily="34" charset="0"/>
              <a:buChar char="•"/>
            </a:pPr>
            <a:r>
              <a:rPr lang="en-US"/>
              <a:t>Onboarding new staff</a:t>
            </a:r>
          </a:p>
          <a:p>
            <a:pPr marL="514350" lvl="1" indent="-342900">
              <a:buFont typeface="Arial" panose="020B0604020202020204" pitchFamily="34" charset="0"/>
              <a:buChar char="•"/>
            </a:pPr>
            <a:r>
              <a:rPr lang="en-US"/>
              <a:t>Launch Training</a:t>
            </a:r>
          </a:p>
          <a:p>
            <a:pPr marL="514350" lvl="1" indent="-342900">
              <a:buFont typeface="Arial" panose="020B0604020202020204" pitchFamily="34" charset="0"/>
              <a:buChar char="•"/>
            </a:pPr>
            <a:r>
              <a:rPr lang="en-US"/>
              <a:t>Advanced Training</a:t>
            </a:r>
          </a:p>
          <a:p>
            <a:pPr marL="514350" lvl="1" indent="-342900">
              <a:buFont typeface="Arial" panose="020B0604020202020204" pitchFamily="34" charset="0"/>
              <a:buChar char="•"/>
            </a:pPr>
            <a:r>
              <a:rPr lang="en-US"/>
              <a:t>AMS + </a:t>
            </a:r>
          </a:p>
          <a:p>
            <a:pPr marL="685800" lvl="2" indent="-342900">
              <a:buFont typeface="Arial" panose="020B0604020202020204" pitchFamily="34" charset="0"/>
              <a:buChar char="•"/>
            </a:pPr>
            <a:r>
              <a:rPr lang="en-US"/>
              <a:t>SF Trailhead, Dynamics CRM, Power BI, Automation tools</a:t>
            </a:r>
          </a:p>
          <a:p>
            <a:pPr marL="342900" indent="-342900">
              <a:buFont typeface="Arial" panose="020B0604020202020204" pitchFamily="34" charset="0"/>
              <a:buChar char="•"/>
            </a:pPr>
            <a:r>
              <a:rPr lang="en-US"/>
              <a:t>Examine, Repeat, Adjust</a:t>
            </a:r>
          </a:p>
        </p:txBody>
      </p:sp>
      <p:pic>
        <p:nvPicPr>
          <p:cNvPr id="5" name="Picture 4" descr="A blue recycle symbol with white text&#10;&#10;Description automatically generated with medium confidence">
            <a:extLst>
              <a:ext uri="{FF2B5EF4-FFF2-40B4-BE49-F238E27FC236}">
                <a16:creationId xmlns:a16="http://schemas.microsoft.com/office/drawing/2014/main" id="{5B6DCEFD-D72E-634F-2645-A2DA72E7824C}"/>
              </a:ext>
            </a:extLst>
          </p:cNvPr>
          <p:cNvPicPr>
            <a:picLocks noChangeAspect="1"/>
          </p:cNvPicPr>
          <p:nvPr/>
        </p:nvPicPr>
        <p:blipFill>
          <a:blip r:embed="rId2"/>
          <a:stretch>
            <a:fillRect/>
          </a:stretch>
        </p:blipFill>
        <p:spPr>
          <a:xfrm>
            <a:off x="4743450" y="975111"/>
            <a:ext cx="4171946" cy="3279003"/>
          </a:xfrm>
          <a:prstGeom prst="rect">
            <a:avLst/>
          </a:prstGeom>
          <a:noFill/>
        </p:spPr>
      </p:pic>
    </p:spTree>
    <p:extLst>
      <p:ext uri="{BB962C8B-B14F-4D97-AF65-F5344CB8AC3E}">
        <p14:creationId xmlns:p14="http://schemas.microsoft.com/office/powerpoint/2010/main" val="36926670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39664B46-DDFE-4ECF-8D09-CD96769A3F76}"/>
              </a:ext>
            </a:extLst>
          </p:cNvPr>
          <p:cNvSpPr>
            <a:spLocks noGrp="1"/>
          </p:cNvSpPr>
          <p:nvPr>
            <p:ph type="title"/>
          </p:nvPr>
        </p:nvSpPr>
        <p:spPr>
          <a:xfrm>
            <a:off x="228600" y="230033"/>
            <a:ext cx="8686801" cy="435429"/>
          </a:xfrm>
        </p:spPr>
        <p:txBody>
          <a:bodyPr/>
          <a:lstStyle/>
          <a:p>
            <a:r>
              <a:rPr lang="en-US">
                <a:solidFill>
                  <a:schemeClr val="tx1"/>
                </a:solidFill>
              </a:rPr>
              <a:t>resources</a:t>
            </a:r>
          </a:p>
        </p:txBody>
      </p:sp>
      <p:sp>
        <p:nvSpPr>
          <p:cNvPr id="33" name="TextBox 32">
            <a:extLst>
              <a:ext uri="{FF2B5EF4-FFF2-40B4-BE49-F238E27FC236}">
                <a16:creationId xmlns:a16="http://schemas.microsoft.com/office/drawing/2014/main" id="{555F67B4-EBD7-433F-989D-7A264DA0295F}"/>
              </a:ext>
            </a:extLst>
          </p:cNvPr>
          <p:cNvSpPr txBox="1"/>
          <p:nvPr/>
        </p:nvSpPr>
        <p:spPr>
          <a:xfrm>
            <a:off x="323193" y="892099"/>
            <a:ext cx="4088410" cy="2267414"/>
          </a:xfrm>
          <a:prstGeom prst="rect">
            <a:avLst/>
          </a:prstGeom>
          <a:noFill/>
        </p:spPr>
        <p:txBody>
          <a:bodyPr wrap="square" lIns="0" tIns="0" rIns="0" bIns="0" rtlCol="0" anchor="t">
            <a:noAutofit/>
          </a:bodyPr>
          <a:lstStyle/>
          <a:p>
            <a:pPr marL="257175" indent="-257175">
              <a:spcAft>
                <a:spcPts val="450"/>
              </a:spcAft>
              <a:buFont typeface="Arial" panose="020B0604020202020204" pitchFamily="34" charset="0"/>
              <a:buChar char="•"/>
            </a:pPr>
            <a:r>
              <a:rPr lang="en-US"/>
              <a:t>ASAE AMS Resources/ASAE Collaborate</a:t>
            </a:r>
          </a:p>
          <a:p>
            <a:pPr marL="257175" indent="-257175">
              <a:spcAft>
                <a:spcPts val="450"/>
              </a:spcAft>
              <a:buFont typeface="Arial" panose="020B0604020202020204" pitchFamily="34" charset="0"/>
              <a:buChar char="•"/>
            </a:pPr>
            <a:r>
              <a:rPr lang="en-US"/>
              <a:t>Consultants</a:t>
            </a:r>
            <a:endParaRPr lang="en-US">
              <a:ea typeface="Calibri"/>
              <a:cs typeface="Calibri"/>
            </a:endParaRPr>
          </a:p>
          <a:p>
            <a:pPr marL="257175" indent="-257175">
              <a:spcAft>
                <a:spcPts val="450"/>
              </a:spcAft>
              <a:buFont typeface="Arial" panose="020B0604020202020204" pitchFamily="34" charset="0"/>
              <a:buChar char="•"/>
            </a:pPr>
            <a:r>
              <a:rPr lang="en-US"/>
              <a:t>AMS Fest</a:t>
            </a:r>
            <a:endParaRPr lang="en-US">
              <a:ea typeface="Calibri"/>
              <a:cs typeface="Calibri"/>
            </a:endParaRPr>
          </a:p>
          <a:p>
            <a:pPr marL="257175" indent="-257175">
              <a:spcAft>
                <a:spcPts val="450"/>
              </a:spcAft>
              <a:buFont typeface="Arial" panose="020B0604020202020204" pitchFamily="34" charset="0"/>
              <a:buChar char="•"/>
            </a:pPr>
            <a:r>
              <a:rPr lang="en-US"/>
              <a:t>Review My AMS</a:t>
            </a:r>
            <a:endParaRPr lang="en-US">
              <a:ea typeface="Calibri"/>
              <a:cs typeface="Calibri"/>
            </a:endParaRPr>
          </a:p>
          <a:p>
            <a:pPr marL="257175" indent="-257175">
              <a:spcAft>
                <a:spcPts val="450"/>
              </a:spcAft>
              <a:buFont typeface="Arial" panose="020B0604020202020204" pitchFamily="34" charset="0"/>
              <a:buChar char="•"/>
            </a:pPr>
            <a:r>
              <a:rPr lang="en-US">
                <a:hlinkClick r:id="rId3"/>
              </a:rPr>
              <a:t>DelCor AMS Selection</a:t>
            </a:r>
            <a:endParaRPr lang="en-US">
              <a:ea typeface="Calibri"/>
              <a:cs typeface="Calibri"/>
            </a:endParaRPr>
          </a:p>
          <a:p>
            <a:pPr marL="257175" indent="-257175">
              <a:spcAft>
                <a:spcPts val="450"/>
              </a:spcAft>
              <a:buFont typeface="Arial" panose="020B0604020202020204" pitchFamily="34" charset="0"/>
              <a:buChar char="•"/>
            </a:pPr>
            <a:r>
              <a:rPr lang="en-US">
                <a:hlinkClick r:id="rId4"/>
              </a:rPr>
              <a:t>DelCor AMS Fest Resources</a:t>
            </a:r>
            <a:endParaRPr lang="en-US">
              <a:ea typeface="Calibri"/>
              <a:cs typeface="Calibri"/>
              <a:hlinkClick r:id="rId4"/>
            </a:endParaRPr>
          </a:p>
        </p:txBody>
      </p:sp>
      <p:pic>
        <p:nvPicPr>
          <p:cNvPr id="2" name="Picture 1" descr="A blue text on a black background&#10;&#10;Description automatically generated">
            <a:extLst>
              <a:ext uri="{FF2B5EF4-FFF2-40B4-BE49-F238E27FC236}">
                <a16:creationId xmlns:a16="http://schemas.microsoft.com/office/drawing/2014/main" id="{CDCB9C51-79C1-B05B-EDC2-9B599A4D57CF}"/>
              </a:ext>
            </a:extLst>
          </p:cNvPr>
          <p:cNvPicPr>
            <a:picLocks noChangeAspect="1"/>
          </p:cNvPicPr>
          <p:nvPr/>
        </p:nvPicPr>
        <p:blipFill>
          <a:blip r:embed="rId5"/>
          <a:stretch>
            <a:fillRect/>
          </a:stretch>
        </p:blipFill>
        <p:spPr>
          <a:xfrm>
            <a:off x="2625588" y="3590510"/>
            <a:ext cx="2161761" cy="554937"/>
          </a:xfrm>
          <a:prstGeom prst="rect">
            <a:avLst/>
          </a:prstGeom>
        </p:spPr>
      </p:pic>
      <p:pic>
        <p:nvPicPr>
          <p:cNvPr id="4" name="Picture 3" descr="AMS Fest DC">
            <a:extLst>
              <a:ext uri="{FF2B5EF4-FFF2-40B4-BE49-F238E27FC236}">
                <a16:creationId xmlns:a16="http://schemas.microsoft.com/office/drawing/2014/main" id="{880B85C9-595C-1D30-8740-C024C9710DDE}"/>
              </a:ext>
            </a:extLst>
          </p:cNvPr>
          <p:cNvPicPr>
            <a:picLocks noChangeAspect="1"/>
          </p:cNvPicPr>
          <p:nvPr/>
        </p:nvPicPr>
        <p:blipFill>
          <a:blip r:embed="rId6"/>
          <a:stretch>
            <a:fillRect/>
          </a:stretch>
        </p:blipFill>
        <p:spPr>
          <a:xfrm>
            <a:off x="5097119" y="3511225"/>
            <a:ext cx="2445024" cy="721789"/>
          </a:xfrm>
          <a:prstGeom prst="rect">
            <a:avLst/>
          </a:prstGeom>
        </p:spPr>
      </p:pic>
      <p:pic>
        <p:nvPicPr>
          <p:cNvPr id="6" name="Picture 5" descr="Corporate Partnership - IPA">
            <a:extLst>
              <a:ext uri="{FF2B5EF4-FFF2-40B4-BE49-F238E27FC236}">
                <a16:creationId xmlns:a16="http://schemas.microsoft.com/office/drawing/2014/main" id="{8F0EAB33-2167-C2C1-4B19-9FDE9A8372AF}"/>
              </a:ext>
            </a:extLst>
          </p:cNvPr>
          <p:cNvPicPr>
            <a:picLocks noChangeAspect="1"/>
          </p:cNvPicPr>
          <p:nvPr/>
        </p:nvPicPr>
        <p:blipFill>
          <a:blip r:embed="rId7"/>
          <a:stretch>
            <a:fillRect/>
          </a:stretch>
        </p:blipFill>
        <p:spPr>
          <a:xfrm>
            <a:off x="226943" y="3025566"/>
            <a:ext cx="2039178" cy="1693107"/>
          </a:xfrm>
          <a:prstGeom prst="rect">
            <a:avLst/>
          </a:prstGeom>
        </p:spPr>
      </p:pic>
    </p:spTree>
    <p:extLst>
      <p:ext uri="{BB962C8B-B14F-4D97-AF65-F5344CB8AC3E}">
        <p14:creationId xmlns:p14="http://schemas.microsoft.com/office/powerpoint/2010/main" val="60257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1145-6B41-0D15-08D5-857F11F2891A}"/>
              </a:ext>
            </a:extLst>
          </p:cNvPr>
          <p:cNvSpPr>
            <a:spLocks noGrp="1"/>
          </p:cNvSpPr>
          <p:nvPr>
            <p:ph type="title"/>
          </p:nvPr>
        </p:nvSpPr>
        <p:spPr>
          <a:xfrm>
            <a:off x="228600" y="228600"/>
            <a:ext cx="8686801" cy="435429"/>
          </a:xfrm>
        </p:spPr>
        <p:txBody>
          <a:bodyPr anchor="t">
            <a:normAutofit/>
          </a:bodyPr>
          <a:lstStyle/>
          <a:p>
            <a:r>
              <a:rPr lang="en-US"/>
              <a:t>Change Control vs. Change management</a:t>
            </a:r>
          </a:p>
        </p:txBody>
      </p:sp>
      <p:graphicFrame>
        <p:nvGraphicFramePr>
          <p:cNvPr id="6" name="Content Placeholder 2">
            <a:extLst>
              <a:ext uri="{FF2B5EF4-FFF2-40B4-BE49-F238E27FC236}">
                <a16:creationId xmlns:a16="http://schemas.microsoft.com/office/drawing/2014/main" id="{D05F5987-4B59-1610-A1EE-698996CA1D93}"/>
              </a:ext>
            </a:extLst>
          </p:cNvPr>
          <p:cNvGraphicFramePr>
            <a:graphicFrameLocks noGrp="1"/>
          </p:cNvGraphicFramePr>
          <p:nvPr>
            <p:ph sz="quarter" idx="10"/>
            <p:extLst>
              <p:ext uri="{D42A27DB-BD31-4B8C-83A1-F6EECF244321}">
                <p14:modId xmlns:p14="http://schemas.microsoft.com/office/powerpoint/2010/main" val="1072311638"/>
              </p:ext>
            </p:extLst>
          </p:nvPr>
        </p:nvGraphicFramePr>
        <p:xfrm>
          <a:off x="228600" y="942976"/>
          <a:ext cx="8686800" cy="3343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3920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5416E7-1649-420A-8068-39DAFC65B115}"/>
              </a:ext>
            </a:extLst>
          </p:cNvPr>
          <p:cNvSpPr/>
          <p:nvPr/>
        </p:nvSpPr>
        <p:spPr>
          <a:xfrm>
            <a:off x="1992086" y="2499149"/>
            <a:ext cx="973838" cy="603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3B87F736-A4A2-46CE-835A-CD3020AA527F}"/>
              </a:ext>
            </a:extLst>
          </p:cNvPr>
          <p:cNvGrpSpPr/>
          <p:nvPr/>
        </p:nvGrpSpPr>
        <p:grpSpPr>
          <a:xfrm>
            <a:off x="2306417" y="2419954"/>
            <a:ext cx="3255755" cy="897123"/>
            <a:chOff x="3075223" y="3245112"/>
            <a:chExt cx="4341006" cy="1196164"/>
          </a:xfrm>
        </p:grpSpPr>
        <p:pic>
          <p:nvPicPr>
            <p:cNvPr id="3" name="Picture 2" descr="Icon&#10;&#10;Description automatically generated">
              <a:extLst>
                <a:ext uri="{FF2B5EF4-FFF2-40B4-BE49-F238E27FC236}">
                  <a16:creationId xmlns:a16="http://schemas.microsoft.com/office/drawing/2014/main" id="{9A04D5D4-597D-426B-AD54-1E1881D63BCF}"/>
                </a:ext>
              </a:extLst>
            </p:cNvPr>
            <p:cNvPicPr>
              <a:picLocks noChangeAspect="1"/>
            </p:cNvPicPr>
            <p:nvPr/>
          </p:nvPicPr>
          <p:blipFill>
            <a:blip r:embed="rId3"/>
            <a:stretch>
              <a:fillRect/>
            </a:stretch>
          </p:blipFill>
          <p:spPr>
            <a:xfrm>
              <a:off x="3075223" y="3245112"/>
              <a:ext cx="1163392" cy="1196164"/>
            </a:xfrm>
            <a:prstGeom prst="rect">
              <a:avLst/>
            </a:prstGeom>
          </p:spPr>
        </p:pic>
        <p:sp>
          <p:nvSpPr>
            <p:cNvPr id="18" name="TextBox 17">
              <a:extLst>
                <a:ext uri="{FF2B5EF4-FFF2-40B4-BE49-F238E27FC236}">
                  <a16:creationId xmlns:a16="http://schemas.microsoft.com/office/drawing/2014/main" id="{845A6733-D08A-46FA-A475-711B3E918292}"/>
                </a:ext>
              </a:extLst>
            </p:cNvPr>
            <p:cNvSpPr txBox="1"/>
            <p:nvPr/>
          </p:nvSpPr>
          <p:spPr>
            <a:xfrm>
              <a:off x="4438988" y="3630016"/>
              <a:ext cx="2977241" cy="426357"/>
            </a:xfrm>
            <a:prstGeom prst="rect">
              <a:avLst/>
            </a:prstGeom>
            <a:noFill/>
          </p:spPr>
          <p:txBody>
            <a:bodyPr wrap="square" lIns="0" tIns="0" rIns="0" bIns="0" rtlCol="0">
              <a:noAutofit/>
            </a:bodyPr>
            <a:lstStyle/>
            <a:p>
              <a:pPr>
                <a:lnSpc>
                  <a:spcPct val="110000"/>
                </a:lnSpc>
              </a:pPr>
              <a:r>
                <a:rPr lang="en-US" b="1">
                  <a:solidFill>
                    <a:schemeClr val="accent1"/>
                  </a:solidFill>
                </a:rPr>
                <a:t>@delcortech</a:t>
              </a:r>
            </a:p>
          </p:txBody>
        </p:sp>
      </p:grpSp>
      <p:grpSp>
        <p:nvGrpSpPr>
          <p:cNvPr id="27" name="Group 26">
            <a:extLst>
              <a:ext uri="{FF2B5EF4-FFF2-40B4-BE49-F238E27FC236}">
                <a16:creationId xmlns:a16="http://schemas.microsoft.com/office/drawing/2014/main" id="{701CC0C7-8680-4197-B7CE-CBE88E9A32A4}"/>
              </a:ext>
            </a:extLst>
          </p:cNvPr>
          <p:cNvGrpSpPr/>
          <p:nvPr/>
        </p:nvGrpSpPr>
        <p:grpSpPr>
          <a:xfrm>
            <a:off x="2321276" y="3786505"/>
            <a:ext cx="3240896" cy="907364"/>
            <a:chOff x="3095035" y="5048673"/>
            <a:chExt cx="4321194" cy="1209819"/>
          </a:xfrm>
        </p:grpSpPr>
        <p:pic>
          <p:nvPicPr>
            <p:cNvPr id="10" name="Picture 9" descr="Logo, icon&#10;&#10;Description automatically generated">
              <a:extLst>
                <a:ext uri="{FF2B5EF4-FFF2-40B4-BE49-F238E27FC236}">
                  <a16:creationId xmlns:a16="http://schemas.microsoft.com/office/drawing/2014/main" id="{BE97457B-D8FE-4C7F-B225-09C35B54E4A2}"/>
                </a:ext>
              </a:extLst>
            </p:cNvPr>
            <p:cNvPicPr>
              <a:picLocks noChangeAspect="1"/>
            </p:cNvPicPr>
            <p:nvPr/>
          </p:nvPicPr>
          <p:blipFill>
            <a:blip r:embed="rId4"/>
            <a:stretch>
              <a:fillRect/>
            </a:stretch>
          </p:blipFill>
          <p:spPr>
            <a:xfrm>
              <a:off x="3095035" y="5048673"/>
              <a:ext cx="1127890" cy="1209819"/>
            </a:xfrm>
            <a:prstGeom prst="rect">
              <a:avLst/>
            </a:prstGeom>
          </p:spPr>
        </p:pic>
        <p:sp>
          <p:nvSpPr>
            <p:cNvPr id="19" name="TextBox 18">
              <a:extLst>
                <a:ext uri="{FF2B5EF4-FFF2-40B4-BE49-F238E27FC236}">
                  <a16:creationId xmlns:a16="http://schemas.microsoft.com/office/drawing/2014/main" id="{040C44BF-4C19-4ED7-9435-DF4BBCA2ABDE}"/>
                </a:ext>
              </a:extLst>
            </p:cNvPr>
            <p:cNvSpPr txBox="1"/>
            <p:nvPr/>
          </p:nvSpPr>
          <p:spPr>
            <a:xfrm>
              <a:off x="4438988" y="5440404"/>
              <a:ext cx="2977241" cy="426357"/>
            </a:xfrm>
            <a:prstGeom prst="rect">
              <a:avLst/>
            </a:prstGeom>
            <a:noFill/>
          </p:spPr>
          <p:txBody>
            <a:bodyPr wrap="square" lIns="0" tIns="0" rIns="0" bIns="0" rtlCol="0">
              <a:noAutofit/>
            </a:bodyPr>
            <a:lstStyle/>
            <a:p>
              <a:pPr>
                <a:lnSpc>
                  <a:spcPct val="110000"/>
                </a:lnSpc>
              </a:pPr>
              <a:r>
                <a:rPr lang="en-US" b="1">
                  <a:solidFill>
                    <a:schemeClr val="accent1"/>
                  </a:solidFill>
                </a:rPr>
                <a:t>@delcor</a:t>
              </a:r>
            </a:p>
          </p:txBody>
        </p:sp>
      </p:grpSp>
      <p:grpSp>
        <p:nvGrpSpPr>
          <p:cNvPr id="14" name="Group 13">
            <a:extLst>
              <a:ext uri="{FF2B5EF4-FFF2-40B4-BE49-F238E27FC236}">
                <a16:creationId xmlns:a16="http://schemas.microsoft.com/office/drawing/2014/main" id="{3C10073C-E898-4A1E-B8CB-3F82091B67DD}"/>
              </a:ext>
            </a:extLst>
          </p:cNvPr>
          <p:cNvGrpSpPr/>
          <p:nvPr/>
        </p:nvGrpSpPr>
        <p:grpSpPr>
          <a:xfrm>
            <a:off x="5384347" y="1048282"/>
            <a:ext cx="3292496" cy="897123"/>
            <a:chOff x="7179129" y="1397709"/>
            <a:chExt cx="4389994" cy="1196164"/>
          </a:xfrm>
        </p:grpSpPr>
        <p:pic>
          <p:nvPicPr>
            <p:cNvPr id="12" name="Picture 11" descr="Icon&#10;&#10;Description automatically generated">
              <a:extLst>
                <a:ext uri="{FF2B5EF4-FFF2-40B4-BE49-F238E27FC236}">
                  <a16:creationId xmlns:a16="http://schemas.microsoft.com/office/drawing/2014/main" id="{19D42650-4ACC-4ACC-A583-EA83FAE0B022}"/>
                </a:ext>
              </a:extLst>
            </p:cNvPr>
            <p:cNvPicPr>
              <a:picLocks noChangeAspect="1"/>
            </p:cNvPicPr>
            <p:nvPr/>
          </p:nvPicPr>
          <p:blipFill>
            <a:blip r:embed="rId5"/>
            <a:stretch>
              <a:fillRect/>
            </a:stretch>
          </p:blipFill>
          <p:spPr>
            <a:xfrm>
              <a:off x="7179129" y="1397709"/>
              <a:ext cx="1163392" cy="1196164"/>
            </a:xfrm>
            <a:prstGeom prst="rect">
              <a:avLst/>
            </a:prstGeom>
          </p:spPr>
        </p:pic>
        <p:sp>
          <p:nvSpPr>
            <p:cNvPr id="20" name="TextBox 19">
              <a:extLst>
                <a:ext uri="{FF2B5EF4-FFF2-40B4-BE49-F238E27FC236}">
                  <a16:creationId xmlns:a16="http://schemas.microsoft.com/office/drawing/2014/main" id="{24F25BFE-F985-4D56-9877-44C6BD2456E2}"/>
                </a:ext>
              </a:extLst>
            </p:cNvPr>
            <p:cNvSpPr txBox="1"/>
            <p:nvPr/>
          </p:nvSpPr>
          <p:spPr>
            <a:xfrm>
              <a:off x="8591882" y="1782613"/>
              <a:ext cx="2977241" cy="426357"/>
            </a:xfrm>
            <a:prstGeom prst="rect">
              <a:avLst/>
            </a:prstGeom>
            <a:noFill/>
          </p:spPr>
          <p:txBody>
            <a:bodyPr wrap="square" lIns="0" tIns="0" rIns="0" bIns="0" rtlCol="0">
              <a:noAutofit/>
            </a:bodyPr>
            <a:lstStyle/>
            <a:p>
              <a:pPr>
                <a:lnSpc>
                  <a:spcPct val="110000"/>
                </a:lnSpc>
              </a:pPr>
              <a:r>
                <a:rPr lang="en-US" b="1">
                  <a:solidFill>
                    <a:schemeClr val="accent1"/>
                  </a:solidFill>
                </a:rPr>
                <a:t>@delcortech</a:t>
              </a:r>
            </a:p>
          </p:txBody>
        </p:sp>
      </p:grpSp>
      <p:grpSp>
        <p:nvGrpSpPr>
          <p:cNvPr id="26" name="Group 25">
            <a:extLst>
              <a:ext uri="{FF2B5EF4-FFF2-40B4-BE49-F238E27FC236}">
                <a16:creationId xmlns:a16="http://schemas.microsoft.com/office/drawing/2014/main" id="{4FBA72EC-BA8E-44E7-8B59-4111C6E34901}"/>
              </a:ext>
            </a:extLst>
          </p:cNvPr>
          <p:cNvGrpSpPr/>
          <p:nvPr/>
        </p:nvGrpSpPr>
        <p:grpSpPr>
          <a:xfrm>
            <a:off x="5384347" y="2419953"/>
            <a:ext cx="3292496" cy="897123"/>
            <a:chOff x="7179129" y="3245112"/>
            <a:chExt cx="4389994" cy="1196164"/>
          </a:xfrm>
        </p:grpSpPr>
        <p:pic>
          <p:nvPicPr>
            <p:cNvPr id="5" name="Picture 4" descr="Icon&#10;&#10;Description automatically generated">
              <a:extLst>
                <a:ext uri="{FF2B5EF4-FFF2-40B4-BE49-F238E27FC236}">
                  <a16:creationId xmlns:a16="http://schemas.microsoft.com/office/drawing/2014/main" id="{A1A0A9A5-CC71-47A2-B39D-7009E0555F08}"/>
                </a:ext>
              </a:extLst>
            </p:cNvPr>
            <p:cNvPicPr>
              <a:picLocks noChangeAspect="1"/>
            </p:cNvPicPr>
            <p:nvPr/>
          </p:nvPicPr>
          <p:blipFill>
            <a:blip r:embed="rId6"/>
            <a:stretch>
              <a:fillRect/>
            </a:stretch>
          </p:blipFill>
          <p:spPr>
            <a:xfrm>
              <a:off x="7179129" y="3245112"/>
              <a:ext cx="1163392" cy="1196164"/>
            </a:xfrm>
            <a:prstGeom prst="rect">
              <a:avLst/>
            </a:prstGeom>
          </p:spPr>
        </p:pic>
        <p:sp>
          <p:nvSpPr>
            <p:cNvPr id="21" name="TextBox 20">
              <a:extLst>
                <a:ext uri="{FF2B5EF4-FFF2-40B4-BE49-F238E27FC236}">
                  <a16:creationId xmlns:a16="http://schemas.microsoft.com/office/drawing/2014/main" id="{DEADF640-9A77-48BD-A015-D93292B2958B}"/>
                </a:ext>
              </a:extLst>
            </p:cNvPr>
            <p:cNvSpPr txBox="1"/>
            <p:nvPr/>
          </p:nvSpPr>
          <p:spPr>
            <a:xfrm>
              <a:off x="8591882" y="3630016"/>
              <a:ext cx="2977241" cy="426357"/>
            </a:xfrm>
            <a:prstGeom prst="rect">
              <a:avLst/>
            </a:prstGeom>
            <a:noFill/>
          </p:spPr>
          <p:txBody>
            <a:bodyPr wrap="square" lIns="0" tIns="0" rIns="0" bIns="0" rtlCol="0">
              <a:noAutofit/>
            </a:bodyPr>
            <a:lstStyle/>
            <a:p>
              <a:pPr>
                <a:lnSpc>
                  <a:spcPct val="110000"/>
                </a:lnSpc>
              </a:pPr>
              <a:r>
                <a:rPr lang="en-US" b="1">
                  <a:solidFill>
                    <a:schemeClr val="accent1"/>
                  </a:solidFill>
                </a:rPr>
                <a:t>@delcortech</a:t>
              </a:r>
            </a:p>
          </p:txBody>
        </p:sp>
      </p:grpSp>
      <p:grpSp>
        <p:nvGrpSpPr>
          <p:cNvPr id="28" name="Group 27">
            <a:extLst>
              <a:ext uri="{FF2B5EF4-FFF2-40B4-BE49-F238E27FC236}">
                <a16:creationId xmlns:a16="http://schemas.microsoft.com/office/drawing/2014/main" id="{238F9F11-E722-4AEC-A118-AA6CBE5242A9}"/>
              </a:ext>
            </a:extLst>
          </p:cNvPr>
          <p:cNvGrpSpPr/>
          <p:nvPr/>
        </p:nvGrpSpPr>
        <p:grpSpPr>
          <a:xfrm>
            <a:off x="5384347" y="3791625"/>
            <a:ext cx="3292496" cy="897123"/>
            <a:chOff x="7179129" y="5055500"/>
            <a:chExt cx="4389994" cy="1196164"/>
          </a:xfrm>
        </p:grpSpPr>
        <p:pic>
          <p:nvPicPr>
            <p:cNvPr id="8" name="Picture 7" descr="Icon&#10;&#10;Description automatically generated">
              <a:extLst>
                <a:ext uri="{FF2B5EF4-FFF2-40B4-BE49-F238E27FC236}">
                  <a16:creationId xmlns:a16="http://schemas.microsoft.com/office/drawing/2014/main" id="{17F9B642-C133-4AC2-8627-B520855677AD}"/>
                </a:ext>
              </a:extLst>
            </p:cNvPr>
            <p:cNvPicPr>
              <a:picLocks noChangeAspect="1"/>
            </p:cNvPicPr>
            <p:nvPr/>
          </p:nvPicPr>
          <p:blipFill>
            <a:blip r:embed="rId7"/>
            <a:stretch>
              <a:fillRect/>
            </a:stretch>
          </p:blipFill>
          <p:spPr>
            <a:xfrm>
              <a:off x="7179129" y="5055500"/>
              <a:ext cx="1163392" cy="1196164"/>
            </a:xfrm>
            <a:prstGeom prst="rect">
              <a:avLst/>
            </a:prstGeom>
          </p:spPr>
        </p:pic>
        <p:sp>
          <p:nvSpPr>
            <p:cNvPr id="22" name="TextBox 21">
              <a:extLst>
                <a:ext uri="{FF2B5EF4-FFF2-40B4-BE49-F238E27FC236}">
                  <a16:creationId xmlns:a16="http://schemas.microsoft.com/office/drawing/2014/main" id="{4071663D-5DB7-4688-8600-EDC3F2E7E5CA}"/>
                </a:ext>
              </a:extLst>
            </p:cNvPr>
            <p:cNvSpPr txBox="1"/>
            <p:nvPr/>
          </p:nvSpPr>
          <p:spPr>
            <a:xfrm>
              <a:off x="8591882" y="5270691"/>
              <a:ext cx="2977241" cy="765782"/>
            </a:xfrm>
            <a:prstGeom prst="rect">
              <a:avLst/>
            </a:prstGeom>
            <a:noFill/>
          </p:spPr>
          <p:txBody>
            <a:bodyPr wrap="square" lIns="0" tIns="0" rIns="0" bIns="0" rtlCol="0">
              <a:noAutofit/>
            </a:bodyPr>
            <a:lstStyle/>
            <a:p>
              <a:pPr>
                <a:lnSpc>
                  <a:spcPct val="110000"/>
                </a:lnSpc>
              </a:pPr>
              <a:r>
                <a:rPr lang="en-US" b="1" err="1">
                  <a:solidFill>
                    <a:schemeClr val="accent1"/>
                  </a:solidFill>
                </a:rPr>
                <a:t>DelCor</a:t>
              </a:r>
              <a:r>
                <a:rPr lang="en-US" b="1">
                  <a:solidFill>
                    <a:schemeClr val="accent1"/>
                  </a:solidFill>
                </a:rPr>
                <a:t> Technology Solutions</a:t>
              </a:r>
            </a:p>
          </p:txBody>
        </p:sp>
      </p:grpSp>
      <p:grpSp>
        <p:nvGrpSpPr>
          <p:cNvPr id="13" name="Group 12">
            <a:extLst>
              <a:ext uri="{FF2B5EF4-FFF2-40B4-BE49-F238E27FC236}">
                <a16:creationId xmlns:a16="http://schemas.microsoft.com/office/drawing/2014/main" id="{DC29A3F5-2539-40FB-AA6A-093CD133AFF9}"/>
              </a:ext>
            </a:extLst>
          </p:cNvPr>
          <p:cNvGrpSpPr/>
          <p:nvPr/>
        </p:nvGrpSpPr>
        <p:grpSpPr>
          <a:xfrm>
            <a:off x="2321276" y="1043162"/>
            <a:ext cx="3240896" cy="907364"/>
            <a:chOff x="3095035" y="1390882"/>
            <a:chExt cx="4321194" cy="1209819"/>
          </a:xfrm>
        </p:grpSpPr>
        <p:pic>
          <p:nvPicPr>
            <p:cNvPr id="16" name="Picture 15" descr="Icon&#10;&#10;Description automatically generated">
              <a:extLst>
                <a:ext uri="{FF2B5EF4-FFF2-40B4-BE49-F238E27FC236}">
                  <a16:creationId xmlns:a16="http://schemas.microsoft.com/office/drawing/2014/main" id="{40966ED2-8A02-433B-ABB3-D015693BCFF1}"/>
                </a:ext>
              </a:extLst>
            </p:cNvPr>
            <p:cNvPicPr>
              <a:picLocks noChangeAspect="1"/>
            </p:cNvPicPr>
            <p:nvPr/>
          </p:nvPicPr>
          <p:blipFill>
            <a:blip r:embed="rId8"/>
            <a:stretch>
              <a:fillRect/>
            </a:stretch>
          </p:blipFill>
          <p:spPr>
            <a:xfrm>
              <a:off x="3095035" y="1390882"/>
              <a:ext cx="1127890" cy="1209819"/>
            </a:xfrm>
            <a:prstGeom prst="rect">
              <a:avLst/>
            </a:prstGeom>
          </p:spPr>
        </p:pic>
        <p:sp>
          <p:nvSpPr>
            <p:cNvPr id="17" name="TextBox 16">
              <a:extLst>
                <a:ext uri="{FF2B5EF4-FFF2-40B4-BE49-F238E27FC236}">
                  <a16:creationId xmlns:a16="http://schemas.microsoft.com/office/drawing/2014/main" id="{46707C75-CB32-499D-B705-7EA35BE563A1}"/>
                </a:ext>
              </a:extLst>
            </p:cNvPr>
            <p:cNvSpPr txBox="1"/>
            <p:nvPr/>
          </p:nvSpPr>
          <p:spPr>
            <a:xfrm>
              <a:off x="4438988" y="2038011"/>
              <a:ext cx="2977241" cy="426357"/>
            </a:xfrm>
            <a:prstGeom prst="rect">
              <a:avLst/>
            </a:prstGeom>
            <a:noFill/>
          </p:spPr>
          <p:txBody>
            <a:bodyPr wrap="square" lIns="0" tIns="0" rIns="0" bIns="0" rtlCol="0">
              <a:noAutofit/>
            </a:bodyPr>
            <a:lstStyle/>
            <a:p>
              <a:pPr>
                <a:lnSpc>
                  <a:spcPct val="110000"/>
                </a:lnSpc>
              </a:pPr>
              <a:r>
                <a:rPr lang="en-US" b="1">
                  <a:solidFill>
                    <a:schemeClr val="accent1"/>
                  </a:solidFill>
                </a:rPr>
                <a:t>301.585.4222</a:t>
              </a:r>
            </a:p>
          </p:txBody>
        </p:sp>
        <p:sp>
          <p:nvSpPr>
            <p:cNvPr id="23" name="TextBox 22">
              <a:extLst>
                <a:ext uri="{FF2B5EF4-FFF2-40B4-BE49-F238E27FC236}">
                  <a16:creationId xmlns:a16="http://schemas.microsoft.com/office/drawing/2014/main" id="{C67806A0-016F-4CF0-BB9A-03DAD4148228}"/>
                </a:ext>
              </a:extLst>
            </p:cNvPr>
            <p:cNvSpPr txBox="1"/>
            <p:nvPr/>
          </p:nvSpPr>
          <p:spPr>
            <a:xfrm>
              <a:off x="4438988" y="1589608"/>
              <a:ext cx="2977241" cy="426357"/>
            </a:xfrm>
            <a:prstGeom prst="rect">
              <a:avLst/>
            </a:prstGeom>
            <a:noFill/>
          </p:spPr>
          <p:txBody>
            <a:bodyPr wrap="square" lIns="0" tIns="0" rIns="0" bIns="0" rtlCol="0">
              <a:noAutofit/>
            </a:bodyPr>
            <a:lstStyle/>
            <a:p>
              <a:pPr>
                <a:lnSpc>
                  <a:spcPct val="110000"/>
                </a:lnSpc>
              </a:pPr>
              <a:r>
                <a:rPr lang="en-US" b="1">
                  <a:solidFill>
                    <a:schemeClr val="accent1"/>
                  </a:solidFill>
                </a:rPr>
                <a:t>877-4DELCOR</a:t>
              </a:r>
            </a:p>
          </p:txBody>
        </p:sp>
      </p:grpSp>
      <p:sp>
        <p:nvSpPr>
          <p:cNvPr id="24" name="Title 3">
            <a:extLst>
              <a:ext uri="{FF2B5EF4-FFF2-40B4-BE49-F238E27FC236}">
                <a16:creationId xmlns:a16="http://schemas.microsoft.com/office/drawing/2014/main" id="{59CC36EF-5A8C-4FDC-9EC0-DBDC24B53B0B}"/>
              </a:ext>
            </a:extLst>
          </p:cNvPr>
          <p:cNvSpPr>
            <a:spLocks noGrp="1"/>
          </p:cNvSpPr>
          <p:nvPr>
            <p:ph type="ctrTitle"/>
          </p:nvPr>
        </p:nvSpPr>
        <p:spPr>
          <a:xfrm>
            <a:off x="2247796" y="298333"/>
            <a:ext cx="6667604" cy="480653"/>
          </a:xfrm>
        </p:spPr>
        <p:txBody>
          <a:bodyPr anchor="t"/>
          <a:lstStyle/>
          <a:p>
            <a:r>
              <a:rPr lang="en-US" sz="2700"/>
              <a:t>Contact us</a:t>
            </a:r>
            <a:endParaRPr lang="en-US" sz="2700" b="0"/>
          </a:p>
        </p:txBody>
      </p:sp>
    </p:spTree>
    <p:extLst>
      <p:ext uri="{BB962C8B-B14F-4D97-AF65-F5344CB8AC3E}">
        <p14:creationId xmlns:p14="http://schemas.microsoft.com/office/powerpoint/2010/main" val="3058317069"/>
      </p:ext>
    </p:extLst>
  </p:cSld>
  <p:clrMapOvr>
    <a:masterClrMapping/>
  </p:clrMapOvr>
</p:sld>
</file>

<file path=ppt/theme/theme1.xml><?xml version="1.0" encoding="utf-8"?>
<a:theme xmlns:a="http://schemas.openxmlformats.org/drawingml/2006/main" name="DelCor Theme">
  <a:themeElements>
    <a:clrScheme name="DelCor Theme">
      <a:dk1>
        <a:srgbClr val="003B5C"/>
      </a:dk1>
      <a:lt1>
        <a:sysClr val="window" lastClr="FFFFFF"/>
      </a:lt1>
      <a:dk2>
        <a:srgbClr val="5B6770"/>
      </a:dk2>
      <a:lt2>
        <a:srgbClr val="ECECEC"/>
      </a:lt2>
      <a:accent1>
        <a:srgbClr val="7BA7BC"/>
      </a:accent1>
      <a:accent2>
        <a:srgbClr val="78BE20"/>
      </a:accent2>
      <a:accent3>
        <a:srgbClr val="003B5C"/>
      </a:accent3>
      <a:accent4>
        <a:srgbClr val="7C7FAB"/>
      </a:accent4>
      <a:accent5>
        <a:srgbClr val="D25B73"/>
      </a:accent5>
      <a:accent6>
        <a:srgbClr val="6E6259"/>
      </a:accent6>
      <a:hlink>
        <a:srgbClr val="FFB81C"/>
      </a:hlink>
      <a:folHlink>
        <a:srgbClr val="E07E3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ctr">
          <a:defRPr sz="16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DelCor PowerPoint Template.potx" id="{2BEB9195-1B4B-4098-ADD7-E5715151A357}" vid="{950E0E5E-703D-4143-AFDD-38867781C16E}"/>
    </a:ext>
  </a:extLst>
</a:theme>
</file>

<file path=ppt/theme/theme2.xml><?xml version="1.0" encoding="utf-8"?>
<a:theme xmlns:a="http://schemas.openxmlformats.org/drawingml/2006/main" name="1_DelCor Theme">
  <a:themeElements>
    <a:clrScheme name="DelCor Theme">
      <a:dk1>
        <a:srgbClr val="003B5C"/>
      </a:dk1>
      <a:lt1>
        <a:sysClr val="window" lastClr="FFFFFF"/>
      </a:lt1>
      <a:dk2>
        <a:srgbClr val="5B6770"/>
      </a:dk2>
      <a:lt2>
        <a:srgbClr val="ECECEC"/>
      </a:lt2>
      <a:accent1>
        <a:srgbClr val="7BA7BC"/>
      </a:accent1>
      <a:accent2>
        <a:srgbClr val="78BE20"/>
      </a:accent2>
      <a:accent3>
        <a:srgbClr val="003B5C"/>
      </a:accent3>
      <a:accent4>
        <a:srgbClr val="7C7FAB"/>
      </a:accent4>
      <a:accent5>
        <a:srgbClr val="D25B73"/>
      </a:accent5>
      <a:accent6>
        <a:srgbClr val="6E6259"/>
      </a:accent6>
      <a:hlink>
        <a:srgbClr val="FFB81C"/>
      </a:hlink>
      <a:folHlink>
        <a:srgbClr val="E07E3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ctr">
          <a:defRPr sz="16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DelCor PowerPoint Template" id="{2FEFE294-DA8A-469D-B29D-4CCE0383012A}" vid="{4BF0DBCD-D28B-4266-8D71-71D63C9B6150}"/>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Cor Theme">
    <a:dk1>
      <a:srgbClr val="003B5C"/>
    </a:dk1>
    <a:lt1>
      <a:sysClr val="window" lastClr="FFFFFF"/>
    </a:lt1>
    <a:dk2>
      <a:srgbClr val="5B6770"/>
    </a:dk2>
    <a:lt2>
      <a:srgbClr val="ECECEC"/>
    </a:lt2>
    <a:accent1>
      <a:srgbClr val="7BA7BC"/>
    </a:accent1>
    <a:accent2>
      <a:srgbClr val="78BE20"/>
    </a:accent2>
    <a:accent3>
      <a:srgbClr val="003B5C"/>
    </a:accent3>
    <a:accent4>
      <a:srgbClr val="7C7FAB"/>
    </a:accent4>
    <a:accent5>
      <a:srgbClr val="D25B73"/>
    </a:accent5>
    <a:accent6>
      <a:srgbClr val="6E6259"/>
    </a:accent6>
    <a:hlink>
      <a:srgbClr val="FFB81C"/>
    </a:hlink>
    <a:folHlink>
      <a:srgbClr val="E07E3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SharedWithUsers xmlns="029d6b14-67bd-48f5-8bcc-e2b5c91b84de">
      <UserInfo>
        <DisplayName>Bill Rowan</DisplayName>
        <AccountId>257</AccountId>
        <AccountType/>
      </UserInfo>
      <UserInfo>
        <DisplayName>Gretchen Steenstra</DisplayName>
        <AccountId>114</AccountId>
        <AccountType/>
      </UserInfo>
    </SharedWithUsers>
    <TaxCatchAll xmlns="029d6b14-67bd-48f5-8bcc-e2b5c91b84de" xsi:nil="true"/>
    <_dlc_DocIdPersistId xmlns="029d6b14-67bd-48f5-8bcc-e2b5c91b84de" xsi:nil="true"/>
    <_dlc_DocId xmlns="029d6b14-67bd-48f5-8bcc-e2b5c91b84de" xsi:nil="true"/>
    <_dlc_DocIdUrl xmlns="029d6b14-67bd-48f5-8bcc-e2b5c91b84de">
      <Url xsi:nil="true"/>
      <Description xsi:nil="true"/>
    </_dlc_DocIdUrl>
    <lcf76f155ced4ddcb4097134ff3c332f xmlns="82d3680e-cce2-4272-863b-9614382085e0">
      <Terms xmlns="http://schemas.microsoft.com/office/infopath/2007/PartnerControls"/>
    </lcf76f155ced4ddcb4097134ff3c332f>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8044B5A12662C4E9234E63B186F2178" ma:contentTypeVersion="80" ma:contentTypeDescription="Create a new document." ma:contentTypeScope="" ma:versionID="fbf45caa4901b4ea1d694272236901ff">
  <xsd:schema xmlns:xsd="http://www.w3.org/2001/XMLSchema" xmlns:xs="http://www.w3.org/2001/XMLSchema" xmlns:p="http://schemas.microsoft.com/office/2006/metadata/properties" xmlns:ns1="http://schemas.microsoft.com/sharepoint/v3" xmlns:ns2="a67a0f8a-9f41-438d-a5ce-2259f93b0255" xmlns:ns3="029d6b14-67bd-48f5-8bcc-e2b5c91b84de" xmlns:ns4="74823d16-4e59-4cfd-ab8e-fdfca188694f" xmlns:ns5="1351405d-c6a8-4b2a-9010-73326cd9c77f" xmlns:ns6="82d3680e-cce2-4272-863b-9614382085e0" targetNamespace="http://schemas.microsoft.com/office/2006/metadata/properties" ma:root="true" ma:fieldsID="fe6fc7a1090218c23f7bf6bb59106020" ns1:_="" ns2:_="" ns3:_="" ns4:_="" ns5:_="" ns6:_="">
    <xsd:import namespace="http://schemas.microsoft.com/sharepoint/v3"/>
    <xsd:import namespace="a67a0f8a-9f41-438d-a5ce-2259f93b0255"/>
    <xsd:import namespace="029d6b14-67bd-48f5-8bcc-e2b5c91b84de"/>
    <xsd:import namespace="74823d16-4e59-4cfd-ab8e-fdfca188694f"/>
    <xsd:import namespace="1351405d-c6a8-4b2a-9010-73326cd9c77f"/>
    <xsd:import namespace="82d3680e-cce2-4272-863b-9614382085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4:MediaServiceAutoKeyPoints" minOccurs="0"/>
                <xsd:element ref="ns4:MediaServiceKeyPoints" minOccurs="0"/>
                <xsd:element ref="ns5:MediaServiceLocation" minOccurs="0"/>
                <xsd:element ref="ns5:MediaServiceGenerationTime" minOccurs="0"/>
                <xsd:element ref="ns5:MediaServiceEventHashCode" minOccurs="0"/>
                <xsd:element ref="ns3:_dlc_DocId" minOccurs="0"/>
                <xsd:element ref="ns3:_dlc_DocIdUrl" minOccurs="0"/>
                <xsd:element ref="ns3:_dlc_DocIdPersistId" minOccurs="0"/>
                <xsd:element ref="ns1:PublishingStartDate" minOccurs="0"/>
                <xsd:element ref="ns1:PublishingExpirationDate" minOccurs="0"/>
                <xsd:element ref="ns6:MediaLengthInSeconds" minOccurs="0"/>
                <xsd:element ref="ns6:lcf76f155ced4ddcb4097134ff3c332f" minOccurs="0"/>
                <xsd:element ref="ns3:TaxCatchAll"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7a0f8a-9f41-438d-a5ce-2259f93b02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d6b14-67bd-48f5-8bcc-e2b5c91b84d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da59235f-af2b-4626-b117-679e785fc9f3}" ma:internalName="TaxCatchAll" ma:showField="CatchAllData" ma:web="029d6b14-67bd-48f5-8bcc-e2b5c91b84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4823d16-4e59-4cfd-ab8e-fdfca188694f" elementFormDefault="qualified">
    <xsd:import namespace="http://schemas.microsoft.com/office/2006/documentManagement/types"/>
    <xsd:import namespace="http://schemas.microsoft.com/office/infopath/2007/PartnerControls"/>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51405d-c6a8-4b2a-9010-73326cd9c77f" elementFormDefault="qualified">
    <xsd:import namespace="http://schemas.microsoft.com/office/2006/documentManagement/types"/>
    <xsd:import namespace="http://schemas.microsoft.com/office/infopath/2007/PartnerControls"/>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d3680e-cce2-4272-863b-9614382085e0" elementFormDefault="qualified">
    <xsd:import namespace="http://schemas.microsoft.com/office/2006/documentManagement/types"/>
    <xsd:import namespace="http://schemas.microsoft.com/office/infopath/2007/PartnerControls"/>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11a321e6-ee9e-4ad9-bfe6-5525bf7dd9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682F93-ECF5-4F10-9C6D-E3851711392F}">
  <ds:schemaRefs>
    <ds:schemaRef ds:uri="http://schemas.microsoft.com/sharepoint/events"/>
  </ds:schemaRefs>
</ds:datastoreItem>
</file>

<file path=customXml/itemProps2.xml><?xml version="1.0" encoding="utf-8"?>
<ds:datastoreItem xmlns:ds="http://schemas.openxmlformats.org/officeDocument/2006/customXml" ds:itemID="{42913B05-CE0A-4E33-865B-3A23CF5829E6}">
  <ds:schemaRefs>
    <ds:schemaRef ds:uri="029d6b14-67bd-48f5-8bcc-e2b5c91b84de"/>
    <ds:schemaRef ds:uri="1351405d-c6a8-4b2a-9010-73326cd9c77f"/>
    <ds:schemaRef ds:uri="74823d16-4e59-4cfd-ab8e-fdfca188694f"/>
    <ds:schemaRef ds:uri="82d3680e-cce2-4272-863b-9614382085e0"/>
    <ds:schemaRef ds:uri="a67a0f8a-9f41-438d-a5ce-2259f93b02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BADBAE3-982B-4518-B40C-D82D64191903}">
  <ds:schemaRefs>
    <ds:schemaRef ds:uri="http://schemas.microsoft.com/sharepoint/v3/contenttype/forms"/>
  </ds:schemaRefs>
</ds:datastoreItem>
</file>

<file path=customXml/itemProps4.xml><?xml version="1.0" encoding="utf-8"?>
<ds:datastoreItem xmlns:ds="http://schemas.openxmlformats.org/officeDocument/2006/customXml" ds:itemID="{9B3CA4D5-D2C1-4909-95D7-B55369FFD45D}">
  <ds:schemaRefs>
    <ds:schemaRef ds:uri="029d6b14-67bd-48f5-8bcc-e2b5c91b84de"/>
    <ds:schemaRef ds:uri="1351405d-c6a8-4b2a-9010-73326cd9c77f"/>
    <ds:schemaRef ds:uri="74823d16-4e59-4cfd-ab8e-fdfca188694f"/>
    <ds:schemaRef ds:uri="82d3680e-cce2-4272-863b-9614382085e0"/>
    <ds:schemaRef ds:uri="a67a0f8a-9f41-438d-a5ce-2259f93b02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3656</Words>
  <Application>Microsoft Office PowerPoint</Application>
  <PresentationFormat>On-screen Show (16:9)</PresentationFormat>
  <Paragraphs>749</Paragraphs>
  <Slides>90</Slides>
  <Notes>56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90</vt:i4>
      </vt:variant>
    </vt:vector>
  </HeadingPairs>
  <TitlesOfParts>
    <vt:vector size="100" baseType="lpstr">
      <vt:lpstr>Arial</vt:lpstr>
      <vt:lpstr>Arial,Sans-Serif</vt:lpstr>
      <vt:lpstr>Avenir</vt:lpstr>
      <vt:lpstr>Calibri</vt:lpstr>
      <vt:lpstr>Courier New</vt:lpstr>
      <vt:lpstr>Segoe UI</vt:lpstr>
      <vt:lpstr>Times New Roman</vt:lpstr>
      <vt:lpstr>Wingdings</vt:lpstr>
      <vt:lpstr>DelCor Theme</vt:lpstr>
      <vt:lpstr>1_DelCor Theme</vt:lpstr>
      <vt:lpstr>Ams Bootcamp</vt:lpstr>
      <vt:lpstr>Exercise: Our Main Concern Is…</vt:lpstr>
      <vt:lpstr>INTRODUCTIONS: technology guides</vt:lpstr>
      <vt:lpstr>delcor SNAPSHOT</vt:lpstr>
      <vt:lpstr>PowerPoint Presentation</vt:lpstr>
      <vt:lpstr>Agenda</vt:lpstr>
      <vt:lpstr>Change Management</vt:lpstr>
      <vt:lpstr>PowerPoint Presentation</vt:lpstr>
      <vt:lpstr>Change Control vs. Change management</vt:lpstr>
      <vt:lpstr>Adoption – Start Planning </vt:lpstr>
      <vt:lpstr>AMS, CRM or ??</vt:lpstr>
      <vt:lpstr>AMS Vs CRM</vt:lpstr>
      <vt:lpstr>Relationships: system, vendor, and Association</vt:lpstr>
      <vt:lpstr>Risk: All in 1 or diversify – make a slide of pro/con</vt:lpstr>
      <vt:lpstr>Ecosystem: Draw your Ecosystem (screen break)</vt:lpstr>
      <vt:lpstr>YOu need THIS!</vt:lpstr>
      <vt:lpstr>PowerPoint Presentation</vt:lpstr>
      <vt:lpstr>poll</vt:lpstr>
      <vt:lpstr>Selection "START"</vt:lpstr>
      <vt:lpstr>System Selection Phases</vt:lpstr>
      <vt:lpstr>Core team - Selection</vt:lpstr>
      <vt:lpstr>Selection Time Commitment</vt:lpstr>
      <vt:lpstr>Roles and Resources – Implementation – Plan Ahead</vt:lpstr>
      <vt:lpstr>Lack of Communication</vt:lpstr>
      <vt:lpstr>Communication: internal and external</vt:lpstr>
      <vt:lpstr>Project Charter</vt:lpstr>
      <vt:lpstr>Discovery Trailhead</vt:lpstr>
      <vt:lpstr>SECTION BREAK: RFP SWAMP</vt:lpstr>
      <vt:lpstr>Why a request for proposal (RFP)?</vt:lpstr>
      <vt:lpstr>RFP are a guide for vendors</vt:lpstr>
      <vt:lpstr>Where do you find requirements?</vt:lpstr>
      <vt:lpstr>Business and Processes: Just enough detail</vt:lpstr>
      <vt:lpstr>Tell your story (what and why)</vt:lpstr>
      <vt:lpstr>Create a user story</vt:lpstr>
      <vt:lpstr>Data: Requirements</vt:lpstr>
      <vt:lpstr>Review your requirement</vt:lpstr>
      <vt:lpstr>Identify areas of potential change</vt:lpstr>
      <vt:lpstr>10 Min…GO!</vt:lpstr>
      <vt:lpstr>Requirements Workshop</vt:lpstr>
      <vt:lpstr>Finalize RFP</vt:lpstr>
      <vt:lpstr>Pull it together to Build the RFP</vt:lpstr>
      <vt:lpstr>RFP: Add ecosystem diagrams – focus on the future</vt:lpstr>
      <vt:lpstr>RFP: focus on the Functions</vt:lpstr>
      <vt:lpstr>Release the RFP?</vt:lpstr>
      <vt:lpstr>poll</vt:lpstr>
      <vt:lpstr>Vendors: Talk to them!</vt:lpstr>
      <vt:lpstr>Partners</vt:lpstr>
      <vt:lpstr>Selection Criteria: Highlights</vt:lpstr>
      <vt:lpstr>Section Break: Demo Forest</vt:lpstr>
      <vt:lpstr>Demos: Preparation</vt:lpstr>
      <vt:lpstr>Demos: Agenda topics</vt:lpstr>
      <vt:lpstr>Didn’t account for member Experience!</vt:lpstr>
      <vt:lpstr>Demos: In-person vs virtual</vt:lpstr>
      <vt:lpstr>Demos: tips for virtual demos</vt:lpstr>
      <vt:lpstr>Evaluating DEmos</vt:lpstr>
      <vt:lpstr>Should I Include staff feedback that’s incomplete?</vt:lpstr>
      <vt:lpstr>Can you eliminate 1 vendor?</vt:lpstr>
      <vt:lpstr>Send RFP – ASK for a Proposal</vt:lpstr>
      <vt:lpstr>Release the RFP and then….</vt:lpstr>
      <vt:lpstr>Selection MountaiNS</vt:lpstr>
      <vt:lpstr>Proposal Package</vt:lpstr>
      <vt:lpstr>Scoring the proposals</vt:lpstr>
      <vt:lpstr>Handout: Compare Vendors (cost and functionality) </vt:lpstr>
      <vt:lpstr>budget</vt:lpstr>
      <vt:lpstr>Decision</vt:lpstr>
      <vt:lpstr>It’s okay to select the system you like</vt:lpstr>
      <vt:lpstr>Decision Time!</vt:lpstr>
      <vt:lpstr>Contract (MSA and SOW)</vt:lpstr>
      <vt:lpstr>Remember… there’s no magic wand!</vt:lpstr>
      <vt:lpstr>What’s next?</vt:lpstr>
      <vt:lpstr>Adoption Castle</vt:lpstr>
      <vt:lpstr>Non-Technical Changes&gt;Impact</vt:lpstr>
      <vt:lpstr>Lose a Turn!</vt:lpstr>
      <vt:lpstr>What areas can you address RIGHT NOW?</vt:lpstr>
      <vt:lpstr>What’s next?</vt:lpstr>
      <vt:lpstr>Preparation </vt:lpstr>
      <vt:lpstr>Implementation Planning</vt:lpstr>
      <vt:lpstr>Core Team Tasks</vt:lpstr>
      <vt:lpstr>Vendors you should visit at AMS Fest? UPDATE</vt:lpstr>
      <vt:lpstr>Implementation Planning</vt:lpstr>
      <vt:lpstr>communication: Stakeholder Analysis (FLIPCHART)</vt:lpstr>
      <vt:lpstr>Communication: raci can Make or Break</vt:lpstr>
      <vt:lpstr>Communication: RacI Example</vt:lpstr>
      <vt:lpstr>Vendor Discovery</vt:lpstr>
      <vt:lpstr>Impact Analysis – Add additional information to Vendor Docs</vt:lpstr>
      <vt:lpstr>Change Management Roles and Responsibilities </vt:lpstr>
      <vt:lpstr>Sample WOrkflow</vt:lpstr>
      <vt:lpstr>reinforcement </vt:lpstr>
      <vt:lpstr>resources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Our Main Concern Is…</dc:title>
  <dc:creator>Gretchen Steenstra</dc:creator>
  <cp:lastModifiedBy>Dana Kohli</cp:lastModifiedBy>
  <cp:revision>2</cp:revision>
  <cp:lastPrinted>2024-11-25T16:38:14Z</cp:lastPrinted>
  <dcterms:created xsi:type="dcterms:W3CDTF">2020-11-12T01:06:41Z</dcterms:created>
  <dcterms:modified xsi:type="dcterms:W3CDTF">2025-06-16T15:33:49Z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0x01010088044B5A12662C4E9234E63B186F2178</vt:lpwstr>
  </property>
  <property fmtid="{D5CDD505-2E9C-101B-9397-08002B2CF9AE}" pid="3" name="MediaServiceImageTags">
    <vt:lpwstr/>
  </property>
</Properties>
</file>